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47"/>
  </p:notesMasterIdLst>
  <p:sldIdLst>
    <p:sldId id="267" r:id="rId5"/>
    <p:sldId id="365" r:id="rId6"/>
    <p:sldId id="449" r:id="rId7"/>
    <p:sldId id="450" r:id="rId8"/>
    <p:sldId id="256" r:id="rId9"/>
    <p:sldId id="431" r:id="rId10"/>
    <p:sldId id="297" r:id="rId11"/>
    <p:sldId id="432" r:id="rId12"/>
    <p:sldId id="433" r:id="rId13"/>
    <p:sldId id="272" r:id="rId14"/>
    <p:sldId id="342" r:id="rId15"/>
    <p:sldId id="434" r:id="rId16"/>
    <p:sldId id="346" r:id="rId17"/>
    <p:sldId id="435" r:id="rId18"/>
    <p:sldId id="273" r:id="rId19"/>
    <p:sldId id="436" r:id="rId20"/>
    <p:sldId id="300" r:id="rId21"/>
    <p:sldId id="437" r:id="rId22"/>
    <p:sldId id="351" r:id="rId23"/>
    <p:sldId id="438" r:id="rId24"/>
    <p:sldId id="331" r:id="rId25"/>
    <p:sldId id="439" r:id="rId26"/>
    <p:sldId id="277" r:id="rId27"/>
    <p:sldId id="440" r:id="rId28"/>
    <p:sldId id="318" r:id="rId29"/>
    <p:sldId id="441" r:id="rId30"/>
    <p:sldId id="356" r:id="rId31"/>
    <p:sldId id="442" r:id="rId32"/>
    <p:sldId id="261" r:id="rId33"/>
    <p:sldId id="443" r:id="rId34"/>
    <p:sldId id="444" r:id="rId35"/>
    <p:sldId id="421" r:id="rId36"/>
    <p:sldId id="377" r:id="rId37"/>
    <p:sldId id="445" r:id="rId38"/>
    <p:sldId id="326" r:id="rId39"/>
    <p:sldId id="446" r:id="rId40"/>
    <p:sldId id="447" r:id="rId41"/>
    <p:sldId id="423" r:id="rId42"/>
    <p:sldId id="424" r:id="rId43"/>
    <p:sldId id="448" r:id="rId44"/>
    <p:sldId id="451" r:id="rId45"/>
    <p:sldId id="430" r:id="rId46"/>
  </p:sldIdLst>
  <p:sldSz cx="9144000" cy="6858000" type="screen4x3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4E85F"/>
    <a:srgbClr val="91D5FE"/>
    <a:srgbClr val="59EB71"/>
    <a:srgbClr val="29E548"/>
    <a:srgbClr val="E3F5E7"/>
    <a:srgbClr val="54E86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5000" autoAdjust="0"/>
  </p:normalViewPr>
  <p:slideViewPr>
    <p:cSldViewPr snapToGrid="0">
      <p:cViewPr varScale="1">
        <p:scale>
          <a:sx n="117" d="100"/>
          <a:sy n="117" d="100"/>
        </p:scale>
        <p:origin x="21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ED08AD5-C8EC-4DAC-96A9-0BAF32CD1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55BFD9-6C0E-49B1-AA0D-3549C39C26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8BD64F-4C5B-4729-A6AC-6C967450F8FC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FE901DF-A16F-4F0F-ADC9-17C340FC9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4067694-A748-4EA7-80AE-037508FDA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1E6080-D7CF-4D77-ACF7-61C679746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18287-75BB-40F0-A596-77F1F190E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7F495B-A3EB-41F3-93DC-C5DC3A6F53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21C43FC2-EF68-4078-AD6B-E8D96782C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3292EBF4-BBBB-44D5-BD45-E359317C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540B4612-C23C-4C58-91EE-B17B1BB08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09E70-8306-47CB-8510-8E085BCFB27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978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03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555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319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603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290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581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6244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514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0188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83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726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81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660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503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6547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286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578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424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7917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55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9636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96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50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4236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65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4492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8221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900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7598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693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36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932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7535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0841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10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26989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6300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226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15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634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5233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31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7365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0995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178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46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45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>
              <a:ext uri="{FF2B5EF4-FFF2-40B4-BE49-F238E27FC236}">
                <a16:creationId xmlns:a16="http://schemas.microsoft.com/office/drawing/2014/main" id="{35ADD0DF-5408-4518-95B9-F427991EC2E7}"/>
              </a:ext>
            </a:extLst>
          </p:cNvPr>
          <p:cNvSpPr>
            <a:spLocks/>
          </p:cNvSpPr>
          <p:nvPr userDrawn="1"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7" name="Picture 418" descr="Masteer F3A">
            <a:extLst>
              <a:ext uri="{FF2B5EF4-FFF2-40B4-BE49-F238E27FC236}">
                <a16:creationId xmlns:a16="http://schemas.microsoft.com/office/drawing/2014/main" id="{36656565-C842-4746-905D-C1C6D866E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9">
            <a:extLst>
              <a:ext uri="{FF2B5EF4-FFF2-40B4-BE49-F238E27FC236}">
                <a16:creationId xmlns:a16="http://schemas.microsoft.com/office/drawing/2014/main" id="{38F85D73-82C6-4EE8-9444-0C66E27607F6}"/>
              </a:ext>
            </a:extLst>
          </p:cNvPr>
          <p:cNvSpPr>
            <a:spLocks/>
          </p:cNvSpPr>
          <p:nvPr userDrawn="1"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2147483646 w 8"/>
              <a:gd name="T1" fmla="*/ 0 h 1587"/>
              <a:gd name="T2" fmla="*/ 0 w 8"/>
              <a:gd name="T3" fmla="*/ 0 h 1587"/>
              <a:gd name="T4" fmla="*/ 2147483646 w 8"/>
              <a:gd name="T5" fmla="*/ 0 h 1587"/>
              <a:gd name="T6" fmla="*/ 2147483646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450" descr="Masteer F3A_r">
            <a:extLst>
              <a:ext uri="{FF2B5EF4-FFF2-40B4-BE49-F238E27FC236}">
                <a16:creationId xmlns:a16="http://schemas.microsoft.com/office/drawing/2014/main" id="{0A2451BA-E301-4664-B2B1-B1BF9D93F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>
              <a:ext uri="{FF2B5EF4-FFF2-40B4-BE49-F238E27FC236}">
                <a16:creationId xmlns:a16="http://schemas.microsoft.com/office/drawing/2014/main" id="{3406AA55-9B61-43A6-A25B-DDFCE0159BAD}"/>
              </a:ext>
            </a:extLst>
          </p:cNvPr>
          <p:cNvSpPr>
            <a:spLocks/>
          </p:cNvSpPr>
          <p:nvPr userDrawn="1"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420" descr="Masteer F3A_l">
            <a:extLst>
              <a:ext uri="{FF2B5EF4-FFF2-40B4-BE49-F238E27FC236}">
                <a16:creationId xmlns:a16="http://schemas.microsoft.com/office/drawing/2014/main" id="{1B986CF8-3783-4431-8616-2FCD4A934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1" descr="rt_linie">
            <a:extLst>
              <a:ext uri="{FF2B5EF4-FFF2-40B4-BE49-F238E27FC236}">
                <a16:creationId xmlns:a16="http://schemas.microsoft.com/office/drawing/2014/main" id="{5433C2E6-CD1D-4BF9-AE02-363839AF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" y="1577295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02" descr="rt_linie">
            <a:extLst>
              <a:ext uri="{FF2B5EF4-FFF2-40B4-BE49-F238E27FC236}">
                <a16:creationId xmlns:a16="http://schemas.microsoft.com/office/drawing/2014/main" id="{E30EBC7F-95CD-4344-B9B6-82497587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335">
            <a:extLst>
              <a:ext uri="{FF2B5EF4-FFF2-40B4-BE49-F238E27FC236}">
                <a16:creationId xmlns:a16="http://schemas.microsoft.com/office/drawing/2014/main" id="{3FD87E69-CDA0-47E6-917D-256F64A61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5412" y="360364"/>
            <a:ext cx="7829550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Flying and Judging F3A</a:t>
            </a:r>
          </a:p>
        </p:txBody>
      </p:sp>
      <p:sp>
        <p:nvSpPr>
          <p:cNvPr id="5127" name="Text Box 336">
            <a:extLst>
              <a:ext uri="{FF2B5EF4-FFF2-40B4-BE49-F238E27FC236}">
                <a16:creationId xmlns:a16="http://schemas.microsoft.com/office/drawing/2014/main" id="{86185AC9-12CD-4284-9985-D3DC2225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7" y="5268337"/>
            <a:ext cx="8369300" cy="1247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zh-CN" sz="3000" b="1" dirty="0">
                <a:solidFill>
                  <a:srgbClr val="CC3300"/>
                </a:solidFill>
              </a:rPr>
              <a:t>F3A P-25 </a:t>
            </a:r>
            <a:r>
              <a:rPr lang="zh-CN" altLang="en-US" sz="3000" b="1" dirty="0">
                <a:solidFill>
                  <a:srgbClr val="CC3300"/>
                </a:solidFill>
              </a:rPr>
              <a:t>飞行与评分指南</a:t>
            </a:r>
            <a:endParaRPr lang="en-US" altLang="zh-CN" sz="30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endParaRPr lang="en-US" altLang="zh-CN" sz="30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altLang="de-DE" sz="1600" b="1" dirty="0">
                <a:solidFill>
                  <a:srgbClr val="CC3300"/>
                </a:solidFill>
              </a:rPr>
              <a:t>SCHEMATIC MANOEUVRE ILLUSTRATIONS</a:t>
            </a:r>
          </a:p>
          <a:p>
            <a:pPr algn="ctr">
              <a:lnSpc>
                <a:spcPct val="70000"/>
              </a:lnSpc>
            </a:pPr>
            <a:endParaRPr lang="en-GB" altLang="de-DE" sz="16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altLang="de-DE" sz="1600" b="1" dirty="0">
                <a:solidFill>
                  <a:srgbClr val="CC3300"/>
                </a:solidFill>
              </a:rPr>
              <a:t>SCHEDULE P-25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42B4C5-CCDF-C914-7342-F787E2B23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62" y="1616529"/>
            <a:ext cx="5886450" cy="3336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8880E90-0C7F-42A8-BE62-B5D397954919}"/>
              </a:ext>
            </a:extLst>
          </p:cNvPr>
          <p:cNvGrpSpPr/>
          <p:nvPr/>
        </p:nvGrpSpPr>
        <p:grpSpPr>
          <a:xfrm>
            <a:off x="2476679" y="1033403"/>
            <a:ext cx="3936350" cy="3037329"/>
            <a:chOff x="2476679" y="1033403"/>
            <a:chExt cx="3936350" cy="3037329"/>
          </a:xfrm>
        </p:grpSpPr>
        <p:sp>
          <p:nvSpPr>
            <p:cNvPr id="120" name="Line 53">
              <a:extLst>
                <a:ext uri="{FF2B5EF4-FFF2-40B4-BE49-F238E27FC236}">
                  <a16:creationId xmlns:a16="http://schemas.microsoft.com/office/drawing/2014/main" id="{25604C70-8882-41A9-86EC-B8C0BBE19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42" y="3935760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46">
              <a:extLst>
                <a:ext uri="{FF2B5EF4-FFF2-40B4-BE49-F238E27FC236}">
                  <a16:creationId xmlns:a16="http://schemas.microsoft.com/office/drawing/2014/main" id="{45171CA6-AAEA-4B30-B8B4-AEB9409C9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3093" y="1151353"/>
              <a:ext cx="994276" cy="1017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47">
              <a:extLst>
                <a:ext uri="{FF2B5EF4-FFF2-40B4-BE49-F238E27FC236}">
                  <a16:creationId xmlns:a16="http://schemas.microsoft.com/office/drawing/2014/main" id="{36DDDE7B-3E48-4D6E-BB4B-3CFBB555DA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20711" y="2783635"/>
              <a:ext cx="1040642" cy="1019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Arc 54">
              <a:extLst>
                <a:ext uri="{FF2B5EF4-FFF2-40B4-BE49-F238E27FC236}">
                  <a16:creationId xmlns:a16="http://schemas.microsoft.com/office/drawing/2014/main" id="{C4A5C82F-0155-4479-89C0-62F0F98FA268}"/>
                </a:ext>
              </a:extLst>
            </p:cNvPr>
            <p:cNvSpPr>
              <a:spLocks/>
            </p:cNvSpPr>
            <p:nvPr/>
          </p:nvSpPr>
          <p:spPr bwMode="auto">
            <a:xfrm rot="15867698" flipH="1" flipV="1">
              <a:off x="4195161" y="3633496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0" name="Line 46">
              <a:extLst>
                <a:ext uri="{FF2B5EF4-FFF2-40B4-BE49-F238E27FC236}">
                  <a16:creationId xmlns:a16="http://schemas.microsoft.com/office/drawing/2014/main" id="{81DAFBD3-FCCD-4199-8109-0D3E34569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704" y="1166592"/>
              <a:ext cx="1028685" cy="9895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1" name="Line 47">
              <a:extLst>
                <a:ext uri="{FF2B5EF4-FFF2-40B4-BE49-F238E27FC236}">
                  <a16:creationId xmlns:a16="http://schemas.microsoft.com/office/drawing/2014/main" id="{9DF9A378-56E0-40B3-9C1D-1EC894068D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2674" y="2818257"/>
              <a:ext cx="1201859" cy="1055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rc 54">
              <a:extLst>
                <a:ext uri="{FF2B5EF4-FFF2-40B4-BE49-F238E27FC236}">
                  <a16:creationId xmlns:a16="http://schemas.microsoft.com/office/drawing/2014/main" id="{AD93B0DA-CBCF-4050-B73D-6488920106F3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4418491" y="3751447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" name="Bogen 2">
              <a:extLst>
                <a:ext uri="{FF2B5EF4-FFF2-40B4-BE49-F238E27FC236}">
                  <a16:creationId xmlns:a16="http://schemas.microsoft.com/office/drawing/2014/main" id="{348001CA-8A00-4B9F-AC67-3C7800AC0A50}"/>
                </a:ext>
              </a:extLst>
            </p:cNvPr>
            <p:cNvSpPr/>
            <p:nvPr/>
          </p:nvSpPr>
          <p:spPr bwMode="auto">
            <a:xfrm rot="21243566">
              <a:off x="5080375" y="2016132"/>
              <a:ext cx="809570" cy="866483"/>
            </a:xfrm>
            <a:prstGeom prst="arc">
              <a:avLst>
                <a:gd name="adj1" fmla="val 19186018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Bogen 307">
              <a:extLst>
                <a:ext uri="{FF2B5EF4-FFF2-40B4-BE49-F238E27FC236}">
                  <a16:creationId xmlns:a16="http://schemas.microsoft.com/office/drawing/2014/main" id="{96CC99C7-A2C0-48C0-B22F-F59D60AED90E}"/>
                </a:ext>
              </a:extLst>
            </p:cNvPr>
            <p:cNvSpPr/>
            <p:nvPr/>
          </p:nvSpPr>
          <p:spPr bwMode="auto">
            <a:xfrm rot="241084" flipH="1">
              <a:off x="3019472" y="2035789"/>
              <a:ext cx="809570" cy="866483"/>
            </a:xfrm>
            <a:prstGeom prst="arc">
              <a:avLst>
                <a:gd name="adj1" fmla="val 19108053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Bogen 308">
              <a:extLst>
                <a:ext uri="{FF2B5EF4-FFF2-40B4-BE49-F238E27FC236}">
                  <a16:creationId xmlns:a16="http://schemas.microsoft.com/office/drawing/2014/main" id="{FF15A683-F99B-4B1D-8160-42AAE54F9A0E}"/>
                </a:ext>
              </a:extLst>
            </p:cNvPr>
            <p:cNvSpPr/>
            <p:nvPr/>
          </p:nvSpPr>
          <p:spPr bwMode="auto">
            <a:xfrm rot="16200000">
              <a:off x="4016672" y="1019312"/>
              <a:ext cx="840286" cy="868467"/>
            </a:xfrm>
            <a:prstGeom prst="arc">
              <a:avLst>
                <a:gd name="adj1" fmla="val 18688105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Line 53">
              <a:extLst>
                <a:ext uri="{FF2B5EF4-FFF2-40B4-BE49-F238E27FC236}">
                  <a16:creationId xmlns:a16="http://schemas.microsoft.com/office/drawing/2014/main" id="{95913D4D-1C55-4E5F-AFAE-6B7DCA911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679" y="4025977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P-25.03.02</a:t>
            </a:r>
          </a:p>
        </p:txBody>
      </p:sp>
      <p:sp>
        <p:nvSpPr>
          <p:cNvPr id="124" name="AutoShape 81">
            <a:extLst>
              <a:ext uri="{FF2B5EF4-FFF2-40B4-BE49-F238E27FC236}">
                <a16:creationId xmlns:a16="http://schemas.microsoft.com/office/drawing/2014/main" id="{EF53AB0B-64C6-41A9-BD94-F3728B3361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83397" y="3942744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4C69DF6-EA73-4906-A806-7B5E6AAB7B22}"/>
              </a:ext>
            </a:extLst>
          </p:cNvPr>
          <p:cNvGrpSpPr/>
          <p:nvPr/>
        </p:nvGrpSpPr>
        <p:grpSpPr>
          <a:xfrm rot="6364966">
            <a:off x="3551113" y="3123172"/>
            <a:ext cx="363957" cy="701627"/>
            <a:chOff x="5307286" y="2854589"/>
            <a:chExt cx="363957" cy="701627"/>
          </a:xfrm>
        </p:grpSpPr>
        <p:sp>
          <p:nvSpPr>
            <p:cNvPr id="306" name="Arc 153">
              <a:extLst>
                <a:ext uri="{FF2B5EF4-FFF2-40B4-BE49-F238E27FC236}">
                  <a16:creationId xmlns:a16="http://schemas.microsoft.com/office/drawing/2014/main" id="{7B125DE2-4E5A-4EDD-9684-D10D1BF65C51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" name="AutoShape 154">
              <a:extLst>
                <a:ext uri="{FF2B5EF4-FFF2-40B4-BE49-F238E27FC236}">
                  <a16:creationId xmlns:a16="http://schemas.microsoft.com/office/drawing/2014/main" id="{5AFA8409-5A2D-4B0D-ABB6-3FD2D4E53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13" name="Line 53">
            <a:extLst>
              <a:ext uri="{FF2B5EF4-FFF2-40B4-BE49-F238E27FC236}">
                <a16:creationId xmlns:a16="http://schemas.microsoft.com/office/drawing/2014/main" id="{C2553246-2DF2-40A2-9AA5-1CE30660A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450" y="3942164"/>
            <a:ext cx="1934687" cy="2769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2" name="Group 57">
            <a:extLst>
              <a:ext uri="{FF2B5EF4-FFF2-40B4-BE49-F238E27FC236}">
                <a16:creationId xmlns:a16="http://schemas.microsoft.com/office/drawing/2014/main" id="{B7E6183E-4781-4467-BCBD-18181B3557F9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367889" y="3654429"/>
            <a:ext cx="241500" cy="528251"/>
            <a:chOff x="2940" y="264"/>
            <a:chExt cx="300" cy="1452"/>
          </a:xfrm>
        </p:grpSpPr>
        <p:grpSp>
          <p:nvGrpSpPr>
            <p:cNvPr id="196" name="Group 58">
              <a:extLst>
                <a:ext uri="{FF2B5EF4-FFF2-40B4-BE49-F238E27FC236}">
                  <a16:creationId xmlns:a16="http://schemas.microsoft.com/office/drawing/2014/main" id="{54EAC69D-EA60-448F-9E24-3589143F9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99" name="Group 59">
                <a:extLst>
                  <a:ext uri="{FF2B5EF4-FFF2-40B4-BE49-F238E27FC236}">
                    <a16:creationId xmlns:a16="http://schemas.microsoft.com/office/drawing/2014/main" id="{3495F547-0EEE-4CEF-BEF2-DFA83D7BCD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201" name="Group 60">
                  <a:extLst>
                    <a:ext uri="{FF2B5EF4-FFF2-40B4-BE49-F238E27FC236}">
                      <a16:creationId xmlns:a16="http://schemas.microsoft.com/office/drawing/2014/main" id="{216475F0-62A6-446A-9D60-28D7E9EA49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04" name="Freeform 61">
                    <a:extLst>
                      <a:ext uri="{FF2B5EF4-FFF2-40B4-BE49-F238E27FC236}">
                        <a16:creationId xmlns:a16="http://schemas.microsoft.com/office/drawing/2014/main" id="{866FA4DF-502B-48F0-9844-6574FACED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" name="Freeform 62">
                    <a:extLst>
                      <a:ext uri="{FF2B5EF4-FFF2-40B4-BE49-F238E27FC236}">
                        <a16:creationId xmlns:a16="http://schemas.microsoft.com/office/drawing/2014/main" id="{A915BFA2-8DFB-4906-8224-227B35E00D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2" name="Freeform 63">
                  <a:extLst>
                    <a:ext uri="{FF2B5EF4-FFF2-40B4-BE49-F238E27FC236}">
                      <a16:creationId xmlns:a16="http://schemas.microsoft.com/office/drawing/2014/main" id="{37E19D54-20FD-43CF-BBA2-0628A83E8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3" name="Freeform 64">
                  <a:extLst>
                    <a:ext uri="{FF2B5EF4-FFF2-40B4-BE49-F238E27FC236}">
                      <a16:creationId xmlns:a16="http://schemas.microsoft.com/office/drawing/2014/main" id="{1A86FBDF-47A5-4FC3-AEA4-03DF18E71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0" name="Line 65">
                <a:extLst>
                  <a:ext uri="{FF2B5EF4-FFF2-40B4-BE49-F238E27FC236}">
                    <a16:creationId xmlns:a16="http://schemas.microsoft.com/office/drawing/2014/main" id="{3FB60007-EEDF-4B06-990A-48BEE8C85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7" name="AutoShape 66">
              <a:extLst>
                <a:ext uri="{FF2B5EF4-FFF2-40B4-BE49-F238E27FC236}">
                  <a16:creationId xmlns:a16="http://schemas.microsoft.com/office/drawing/2014/main" id="{78CB10F0-1891-4B45-8619-57347A4F85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8" name="Line 67">
              <a:extLst>
                <a:ext uri="{FF2B5EF4-FFF2-40B4-BE49-F238E27FC236}">
                  <a16:creationId xmlns:a16="http://schemas.microsoft.com/office/drawing/2014/main" id="{47812A70-3A1D-4F71-8211-5870345CC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5" name="AutoShape 82">
            <a:extLst>
              <a:ext uri="{FF2B5EF4-FFF2-40B4-BE49-F238E27FC236}">
                <a16:creationId xmlns:a16="http://schemas.microsoft.com/office/drawing/2014/main" id="{A11450D3-BAC6-4D14-9705-517C7D178E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94602" y="3852977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14" name="Group 57">
            <a:extLst>
              <a:ext uri="{FF2B5EF4-FFF2-40B4-BE49-F238E27FC236}">
                <a16:creationId xmlns:a16="http://schemas.microsoft.com/office/drawing/2014/main" id="{E61E3131-87EC-449A-8E29-45BED019267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972560" y="3733835"/>
            <a:ext cx="241500" cy="528251"/>
            <a:chOff x="2940" y="264"/>
            <a:chExt cx="300" cy="1452"/>
          </a:xfrm>
        </p:grpSpPr>
        <p:grpSp>
          <p:nvGrpSpPr>
            <p:cNvPr id="315" name="Group 58">
              <a:extLst>
                <a:ext uri="{FF2B5EF4-FFF2-40B4-BE49-F238E27FC236}">
                  <a16:creationId xmlns:a16="http://schemas.microsoft.com/office/drawing/2014/main" id="{7C9305FE-2132-447E-B73F-7089A70F0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8" name="Group 59">
                <a:extLst>
                  <a:ext uri="{FF2B5EF4-FFF2-40B4-BE49-F238E27FC236}">
                    <a16:creationId xmlns:a16="http://schemas.microsoft.com/office/drawing/2014/main" id="{9C47A0A8-DFB7-464E-A482-D80AD51882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0" name="Group 60">
                  <a:extLst>
                    <a:ext uri="{FF2B5EF4-FFF2-40B4-BE49-F238E27FC236}">
                      <a16:creationId xmlns:a16="http://schemas.microsoft.com/office/drawing/2014/main" id="{3D3AE309-CCE8-4050-8298-E0280D662D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3" name="Freeform 61">
                    <a:extLst>
                      <a:ext uri="{FF2B5EF4-FFF2-40B4-BE49-F238E27FC236}">
                        <a16:creationId xmlns:a16="http://schemas.microsoft.com/office/drawing/2014/main" id="{8A711468-C795-4EA8-8AA4-B9927AE95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4" name="Freeform 62">
                    <a:extLst>
                      <a:ext uri="{FF2B5EF4-FFF2-40B4-BE49-F238E27FC236}">
                        <a16:creationId xmlns:a16="http://schemas.microsoft.com/office/drawing/2014/main" id="{11899939-BCB2-433A-B097-BD8F11CB1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1" name="Freeform 63">
                  <a:extLst>
                    <a:ext uri="{FF2B5EF4-FFF2-40B4-BE49-F238E27FC236}">
                      <a16:creationId xmlns:a16="http://schemas.microsoft.com/office/drawing/2014/main" id="{0B86E39F-984E-4779-B882-50FF79EB3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" name="Freeform 64">
                  <a:extLst>
                    <a:ext uri="{FF2B5EF4-FFF2-40B4-BE49-F238E27FC236}">
                      <a16:creationId xmlns:a16="http://schemas.microsoft.com/office/drawing/2014/main" id="{57DC2C2E-FA69-41E5-A885-90021B174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9" name="Line 65">
                <a:extLst>
                  <a:ext uri="{FF2B5EF4-FFF2-40B4-BE49-F238E27FC236}">
                    <a16:creationId xmlns:a16="http://schemas.microsoft.com/office/drawing/2014/main" id="{A6D08FF0-BAD7-4A2C-9175-6EFB58E2A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6" name="AutoShape 66">
              <a:extLst>
                <a:ext uri="{FF2B5EF4-FFF2-40B4-BE49-F238E27FC236}">
                  <a16:creationId xmlns:a16="http://schemas.microsoft.com/office/drawing/2014/main" id="{5B74B8BA-9E30-41AC-9347-DA950FC0444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7" name="Line 67">
              <a:extLst>
                <a:ext uri="{FF2B5EF4-FFF2-40B4-BE49-F238E27FC236}">
                  <a16:creationId xmlns:a16="http://schemas.microsoft.com/office/drawing/2014/main" id="{50F1DB3B-3348-49B5-B642-831917D4D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405C96B8-6B68-49F6-A1C3-CFBD1DC86A41}"/>
              </a:ext>
            </a:extLst>
          </p:cNvPr>
          <p:cNvGrpSpPr/>
          <p:nvPr/>
        </p:nvGrpSpPr>
        <p:grpSpPr>
          <a:xfrm rot="11414346">
            <a:off x="3278256" y="1427155"/>
            <a:ext cx="363957" cy="701627"/>
            <a:chOff x="5307286" y="2854589"/>
            <a:chExt cx="363957" cy="701627"/>
          </a:xfrm>
        </p:grpSpPr>
        <p:sp>
          <p:nvSpPr>
            <p:cNvPr id="326" name="Arc 153">
              <a:extLst>
                <a:ext uri="{FF2B5EF4-FFF2-40B4-BE49-F238E27FC236}">
                  <a16:creationId xmlns:a16="http://schemas.microsoft.com/office/drawing/2014/main" id="{5430888C-F3FF-499B-9EDC-5CF7A6B881F0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AutoShape 154">
              <a:extLst>
                <a:ext uri="{FF2B5EF4-FFF2-40B4-BE49-F238E27FC236}">
                  <a16:creationId xmlns:a16="http://schemas.microsoft.com/office/drawing/2014/main" id="{6645CB38-F83D-4B44-AA0A-9D0E46611C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44A54220-00EB-4C0B-8784-51B6E0ED1AAC}"/>
              </a:ext>
            </a:extLst>
          </p:cNvPr>
          <p:cNvGrpSpPr/>
          <p:nvPr/>
        </p:nvGrpSpPr>
        <p:grpSpPr>
          <a:xfrm rot="16574988">
            <a:off x="4912378" y="1124586"/>
            <a:ext cx="363957" cy="701627"/>
            <a:chOff x="5307286" y="2854589"/>
            <a:chExt cx="363957" cy="701627"/>
          </a:xfrm>
        </p:grpSpPr>
        <p:sp>
          <p:nvSpPr>
            <p:cNvPr id="329" name="Arc 153">
              <a:extLst>
                <a:ext uri="{FF2B5EF4-FFF2-40B4-BE49-F238E27FC236}">
                  <a16:creationId xmlns:a16="http://schemas.microsoft.com/office/drawing/2014/main" id="{C9A72803-9945-4561-BFC2-986870F6C7F3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0" name="AutoShape 154">
              <a:extLst>
                <a:ext uri="{FF2B5EF4-FFF2-40B4-BE49-F238E27FC236}">
                  <a16:creationId xmlns:a16="http://schemas.microsoft.com/office/drawing/2014/main" id="{7B03A74A-844D-4D34-AA3A-71DB4950E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A8AE197B-9C75-4A39-A16A-448AFCC6A4A0}"/>
              </a:ext>
            </a:extLst>
          </p:cNvPr>
          <p:cNvGrpSpPr/>
          <p:nvPr/>
        </p:nvGrpSpPr>
        <p:grpSpPr>
          <a:xfrm rot="21136465">
            <a:off x="5274591" y="2721162"/>
            <a:ext cx="363957" cy="701627"/>
            <a:chOff x="5307286" y="2854589"/>
            <a:chExt cx="363957" cy="701627"/>
          </a:xfrm>
        </p:grpSpPr>
        <p:sp>
          <p:nvSpPr>
            <p:cNvPr id="332" name="Arc 153">
              <a:extLst>
                <a:ext uri="{FF2B5EF4-FFF2-40B4-BE49-F238E27FC236}">
                  <a16:creationId xmlns:a16="http://schemas.microsoft.com/office/drawing/2014/main" id="{0AF84E44-6758-46B8-B4EB-FE17A728E8EB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" name="AutoShape 154">
              <a:extLst>
                <a:ext uri="{FF2B5EF4-FFF2-40B4-BE49-F238E27FC236}">
                  <a16:creationId xmlns:a16="http://schemas.microsoft.com/office/drawing/2014/main" id="{E3AC24E7-316B-43BE-B386-DA2367ECFB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34" name="Oval 384">
            <a:extLst>
              <a:ext uri="{FF2B5EF4-FFF2-40B4-BE49-F238E27FC236}">
                <a16:creationId xmlns:a16="http://schemas.microsoft.com/office/drawing/2014/main" id="{07EAE5EF-2C56-4769-8845-DBC301033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349" y="1040181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35" name="Oval 385">
            <a:extLst>
              <a:ext uri="{FF2B5EF4-FFF2-40B4-BE49-F238E27FC236}">
                <a16:creationId xmlns:a16="http://schemas.microsoft.com/office/drawing/2014/main" id="{28721087-0F48-4098-BA04-12A18CE8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290" y="206454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36" name="Oval 386">
            <a:extLst>
              <a:ext uri="{FF2B5EF4-FFF2-40B4-BE49-F238E27FC236}">
                <a16:creationId xmlns:a16="http://schemas.microsoft.com/office/drawing/2014/main" id="{AF1BD2CE-425B-4E3B-A0E0-7D021B27B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05" y="304199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37" name="Text Box 100">
            <a:extLst>
              <a:ext uri="{FF2B5EF4-FFF2-40B4-BE49-F238E27FC236}">
                <a16:creationId xmlns:a16="http://schemas.microsoft.com/office/drawing/2014/main" id="{553D8608-E77F-48DB-B195-9A5A653B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605" y="1156723"/>
            <a:ext cx="22527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½ rolls on middle of the line.</a:t>
            </a:r>
          </a:p>
        </p:txBody>
      </p:sp>
      <p:grpSp>
        <p:nvGrpSpPr>
          <p:cNvPr id="339" name="Group 103">
            <a:extLst>
              <a:ext uri="{FF2B5EF4-FFF2-40B4-BE49-F238E27FC236}">
                <a16:creationId xmlns:a16="http://schemas.microsoft.com/office/drawing/2014/main" id="{B5379B26-5D1C-4C06-B6D9-73712FC06E9E}"/>
              </a:ext>
            </a:extLst>
          </p:cNvPr>
          <p:cNvGrpSpPr>
            <a:grpSpLocks/>
          </p:cNvGrpSpPr>
          <p:nvPr/>
        </p:nvGrpSpPr>
        <p:grpSpPr bwMode="auto">
          <a:xfrm>
            <a:off x="2498334" y="2919911"/>
            <a:ext cx="954088" cy="906463"/>
            <a:chOff x="907" y="2010"/>
            <a:chExt cx="601" cy="571"/>
          </a:xfrm>
        </p:grpSpPr>
        <p:grpSp>
          <p:nvGrpSpPr>
            <p:cNvPr id="340" name="Group 98">
              <a:extLst>
                <a:ext uri="{FF2B5EF4-FFF2-40B4-BE49-F238E27FC236}">
                  <a16:creationId xmlns:a16="http://schemas.microsoft.com/office/drawing/2014/main" id="{03E98D07-E05C-41CF-87F5-F2344294D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4" y="2010"/>
              <a:ext cx="544" cy="571"/>
              <a:chOff x="988" y="2010"/>
              <a:chExt cx="544" cy="571"/>
            </a:xfrm>
          </p:grpSpPr>
          <p:sp>
            <p:nvSpPr>
              <p:cNvPr id="342" name="Line 90">
                <a:extLst>
                  <a:ext uri="{FF2B5EF4-FFF2-40B4-BE49-F238E27FC236}">
                    <a16:creationId xmlns:a16="http://schemas.microsoft.com/office/drawing/2014/main" id="{66DF4004-3D97-455E-91FE-9F164AFA6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8" y="2581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3" name="Line 91">
                <a:extLst>
                  <a:ext uri="{FF2B5EF4-FFF2-40B4-BE49-F238E27FC236}">
                    <a16:creationId xmlns:a16="http://schemas.microsoft.com/office/drawing/2014/main" id="{62EBF764-EF67-4B1E-8C28-C807102AB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" y="2010"/>
                <a:ext cx="523" cy="5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41" name="Text Box 92">
              <a:extLst>
                <a:ext uri="{FF2B5EF4-FFF2-40B4-BE49-F238E27FC236}">
                  <a16:creationId xmlns:a16="http://schemas.microsoft.com/office/drawing/2014/main" id="{604464F1-FEA9-4A68-A475-A32CAC5A9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2291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344" name="Oval 384">
            <a:extLst>
              <a:ext uri="{FF2B5EF4-FFF2-40B4-BE49-F238E27FC236}">
                <a16:creationId xmlns:a16="http://schemas.microsoft.com/office/drawing/2014/main" id="{D9967CCD-D415-4D04-A1B9-0FEA4786E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25" y="2008525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45" name="Oval 384">
            <a:extLst>
              <a:ext uri="{FF2B5EF4-FFF2-40B4-BE49-F238E27FC236}">
                <a16:creationId xmlns:a16="http://schemas.microsoft.com/office/drawing/2014/main" id="{8130CDF3-8174-4FD8-8713-C7F3D34E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188" y="315514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46" name="Oval 74">
            <a:extLst>
              <a:ext uri="{FF2B5EF4-FFF2-40B4-BE49-F238E27FC236}">
                <a16:creationId xmlns:a16="http://schemas.microsoft.com/office/drawing/2014/main" id="{0E1BCD4F-9486-410E-9B36-8C410685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960" y="383948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47" name="Oval 74">
            <a:extLst>
              <a:ext uri="{FF2B5EF4-FFF2-40B4-BE49-F238E27FC236}">
                <a16:creationId xmlns:a16="http://schemas.microsoft.com/office/drawing/2014/main" id="{A83B3287-DB73-4E32-8132-2AC21029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65" y="370241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48" name="Oval 74">
            <a:extLst>
              <a:ext uri="{FF2B5EF4-FFF2-40B4-BE49-F238E27FC236}">
                <a16:creationId xmlns:a16="http://schemas.microsoft.com/office/drawing/2014/main" id="{98028DA8-1788-40CE-92CB-8F25985C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803" y="317803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49" name="Oval 74">
            <a:extLst>
              <a:ext uri="{FF2B5EF4-FFF2-40B4-BE49-F238E27FC236}">
                <a16:creationId xmlns:a16="http://schemas.microsoft.com/office/drawing/2014/main" id="{41559B4A-032C-41E0-AB55-94B4B3E8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228" y="26799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0" name="Oval 74">
            <a:extLst>
              <a:ext uri="{FF2B5EF4-FFF2-40B4-BE49-F238E27FC236}">
                <a16:creationId xmlns:a16="http://schemas.microsoft.com/office/drawing/2014/main" id="{7614CF03-1C32-4557-9F1A-22337B0FD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296" y="20738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1" name="Oval 74">
            <a:extLst>
              <a:ext uri="{FF2B5EF4-FFF2-40B4-BE49-F238E27FC236}">
                <a16:creationId xmlns:a16="http://schemas.microsoft.com/office/drawing/2014/main" id="{468FFC25-F14B-4C42-9C7A-E7B9E05D5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55" y="156481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2" name="Oval 74">
            <a:extLst>
              <a:ext uri="{FF2B5EF4-FFF2-40B4-BE49-F238E27FC236}">
                <a16:creationId xmlns:a16="http://schemas.microsoft.com/office/drawing/2014/main" id="{B78464BE-5E57-4B01-8195-A8DC60058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770" y="155164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3" name="Oval 74">
            <a:extLst>
              <a:ext uri="{FF2B5EF4-FFF2-40B4-BE49-F238E27FC236}">
                <a16:creationId xmlns:a16="http://schemas.microsoft.com/office/drawing/2014/main" id="{E6E22A46-1B4F-491B-9016-1EED91FBC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767" y="31667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4" name="Oval 74">
            <a:extLst>
              <a:ext uri="{FF2B5EF4-FFF2-40B4-BE49-F238E27FC236}">
                <a16:creationId xmlns:a16="http://schemas.microsoft.com/office/drawing/2014/main" id="{3DBAF95F-95D5-49D6-85DD-B8B6D6CF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465" y="20654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5" name="Oval 74">
            <a:extLst>
              <a:ext uri="{FF2B5EF4-FFF2-40B4-BE49-F238E27FC236}">
                <a16:creationId xmlns:a16="http://schemas.microsoft.com/office/drawing/2014/main" id="{0218B9C2-EFA7-4455-B387-876E70A1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673" y="264183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6" name="Oval 74">
            <a:extLst>
              <a:ext uri="{FF2B5EF4-FFF2-40B4-BE49-F238E27FC236}">
                <a16:creationId xmlns:a16="http://schemas.microsoft.com/office/drawing/2014/main" id="{90E65CD6-995C-467D-8BD3-0C0FDA1B4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267" y="105119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7" name="Oval 74">
            <a:extLst>
              <a:ext uri="{FF2B5EF4-FFF2-40B4-BE49-F238E27FC236}">
                <a16:creationId xmlns:a16="http://schemas.microsoft.com/office/drawing/2014/main" id="{FB142D72-33A5-47D7-A1D8-762931C0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75" y="10689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8" name="Oval 74">
            <a:extLst>
              <a:ext uri="{FF2B5EF4-FFF2-40B4-BE49-F238E27FC236}">
                <a16:creationId xmlns:a16="http://schemas.microsoft.com/office/drawing/2014/main" id="{BCEE11BC-5F70-498B-A4E7-D468D550C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787" y="38222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59" name="Oval 74">
            <a:extLst>
              <a:ext uri="{FF2B5EF4-FFF2-40B4-BE49-F238E27FC236}">
                <a16:creationId xmlns:a16="http://schemas.microsoft.com/office/drawing/2014/main" id="{D2F649CF-C5B2-47CE-BCA3-AF238070C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964" y="39537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Rectangle 279">
            <a:extLst>
              <a:ext uri="{FF2B5EF4-FFF2-40B4-BE49-F238E27FC236}">
                <a16:creationId xmlns:a16="http://schemas.microsoft.com/office/drawing/2014/main" id="{474BDD6F-3A3B-7FBC-2CA2-4CE261419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532" y="110736"/>
            <a:ext cx="6336802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b="1" dirty="0">
                <a:latin typeface="+mn-ea"/>
                <a:cs typeface="Arial" panose="020B0604020202020204" pitchFamily="34" charset="0"/>
              </a:rPr>
              <a:t>P-25.03 </a:t>
            </a:r>
            <a:r>
              <a:rPr lang="zh-CN" altLang="en-US" sz="2000" b="1" dirty="0">
                <a:latin typeface="+mn-ea"/>
                <a:cs typeface="Arial" panose="020B0604020202020204" pitchFamily="34" charset="0"/>
              </a:rPr>
              <a:t>斜方筋斗，四边带半滚</a:t>
            </a:r>
            <a:endParaRPr lang="en-US" sz="1200" b="1" dirty="0">
              <a:latin typeface="+mn-ea"/>
            </a:endParaRPr>
          </a:p>
          <a:p>
            <a:r>
              <a:rPr lang="en-US" sz="1200" b="1" dirty="0">
                <a:latin typeface="+mn-ea"/>
              </a:rPr>
              <a:t>                      Square Loop on corner with half roll, half roll, half roll, half roll</a:t>
            </a:r>
            <a:endParaRPr lang="en-US" altLang="de-DE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Text Box 88">
            <a:extLst>
              <a:ext uri="{FF2B5EF4-FFF2-40B4-BE49-F238E27FC236}">
                <a16:creationId xmlns:a16="http://schemas.microsoft.com/office/drawing/2014/main" id="{B080A3A9-D686-0F50-BE7C-6E473BF5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32" y="1383281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utoUpdateAnimBg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P-25.04.01</a:t>
            </a:r>
          </a:p>
        </p:txBody>
      </p:sp>
      <p:sp>
        <p:nvSpPr>
          <p:cNvPr id="16387" name="Text Box 165">
            <a:extLst>
              <a:ext uri="{FF2B5EF4-FFF2-40B4-BE49-F238E27FC236}">
                <a16:creationId xmlns:a16="http://schemas.microsoft.com/office/drawing/2014/main" id="{811F8BA6-48BC-4C00-A0A8-B2A40B94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708" y="5127625"/>
            <a:ext cx="4895503" cy="781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1600" b="1" dirty="0"/>
              <a:t>正飞进入，拉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圆弧进入垂直上升直线，做半滚，拉</a:t>
            </a:r>
            <a:r>
              <a:rPr lang="en-US" altLang="zh-CN" sz="1600" b="1" dirty="0"/>
              <a:t>3/4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From upright, pull through a quarter loop into a vertical upline, perform a half roll, pull through a three quarter loop, exit upright.</a:t>
            </a:r>
            <a:endParaRPr lang="de-DE" sz="1200" b="1" dirty="0"/>
          </a:p>
        </p:txBody>
      </p:sp>
      <p:sp>
        <p:nvSpPr>
          <p:cNvPr id="99" name="Text Box 4">
            <a:extLst>
              <a:ext uri="{FF2B5EF4-FFF2-40B4-BE49-F238E27FC236}">
                <a16:creationId xmlns:a16="http://schemas.microsoft.com/office/drawing/2014/main" id="{6BD503BD-789B-437D-9862-73E535E06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987" y="2725258"/>
            <a:ext cx="97198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16391" name="Rectangle 98">
            <a:extLst>
              <a:ext uri="{FF2B5EF4-FFF2-40B4-BE49-F238E27FC236}">
                <a16:creationId xmlns:a16="http://schemas.microsoft.com/office/drawing/2014/main" id="{A4B98959-7ED4-482C-995F-2D1FFD30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826" y="62796"/>
            <a:ext cx="44932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>
                <a:latin typeface="+mn-ea"/>
              </a:rPr>
              <a:t>P25.04  9</a:t>
            </a:r>
            <a:r>
              <a:rPr lang="zh-CN" altLang="en-US" sz="2000" b="1" dirty="0">
                <a:latin typeface="+mn-ea"/>
              </a:rPr>
              <a:t>字带半滚</a:t>
            </a:r>
            <a:endParaRPr lang="en-US" altLang="zh-CN" sz="2000" b="1" dirty="0">
              <a:latin typeface="+mn-ea"/>
            </a:endParaRPr>
          </a:p>
          <a:p>
            <a:r>
              <a:rPr lang="en-US" sz="2000" b="1" dirty="0">
                <a:latin typeface="+mn-ea"/>
              </a:rPr>
              <a:t>              </a:t>
            </a:r>
            <a:r>
              <a:rPr lang="en-US" sz="1200" b="1" dirty="0"/>
              <a:t>Figure Nine with half roll</a:t>
            </a:r>
            <a:endParaRPr lang="en-US" altLang="de-DE" sz="4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1A58D72-2D2D-4908-AD3A-819B6629A12F}"/>
              </a:ext>
            </a:extLst>
          </p:cNvPr>
          <p:cNvGrpSpPr/>
          <p:nvPr/>
        </p:nvGrpSpPr>
        <p:grpSpPr>
          <a:xfrm>
            <a:off x="1452563" y="1304767"/>
            <a:ext cx="2662224" cy="2966548"/>
            <a:chOff x="1452563" y="1544637"/>
            <a:chExt cx="2567705" cy="2726678"/>
          </a:xfrm>
        </p:grpSpPr>
        <p:sp>
          <p:nvSpPr>
            <p:cNvPr id="113" name="Line 181">
              <a:extLst>
                <a:ext uri="{FF2B5EF4-FFF2-40B4-BE49-F238E27FC236}">
                  <a16:creationId xmlns:a16="http://schemas.microsoft.com/office/drawing/2014/main" id="{A0696480-C29D-479D-A6F2-99BF7237E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3830" y="4266476"/>
              <a:ext cx="70643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Line 182">
              <a:extLst>
                <a:ext uri="{FF2B5EF4-FFF2-40B4-BE49-F238E27FC236}">
                  <a16:creationId xmlns:a16="http://schemas.microsoft.com/office/drawing/2014/main" id="{005BA66B-CEF1-4142-AC04-BD0291DEDD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833229" y="2992773"/>
              <a:ext cx="1641153" cy="2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183">
              <a:extLst>
                <a:ext uri="{FF2B5EF4-FFF2-40B4-BE49-F238E27FC236}">
                  <a16:creationId xmlns:a16="http://schemas.microsoft.com/office/drawing/2014/main" id="{777C9E7A-2C65-483F-A2B8-D1FED9876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5175" y="2720295"/>
              <a:ext cx="11969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Arc 184">
              <a:extLst>
                <a:ext uri="{FF2B5EF4-FFF2-40B4-BE49-F238E27FC236}">
                  <a16:creationId xmlns:a16="http://schemas.microsoft.com/office/drawing/2014/main" id="{0EDC526C-2DB0-4083-A467-9B31E727CDB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452563" y="1544637"/>
              <a:ext cx="1200150" cy="1182687"/>
            </a:xfrm>
            <a:custGeom>
              <a:avLst/>
              <a:gdLst>
                <a:gd name="T0" fmla="*/ 16670834 w 43200"/>
                <a:gd name="T1" fmla="*/ 0 h 43200"/>
                <a:gd name="T2" fmla="*/ 46311 w 43200"/>
                <a:gd name="T3" fmla="*/ 14779144 h 43200"/>
                <a:gd name="T4" fmla="*/ 16670834 w 43200"/>
                <a:gd name="T5" fmla="*/ 1597265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600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21061"/>
                    <a:pt x="20" y="20523"/>
                    <a:pt x="60" y="19986"/>
                  </a:cubicBezTo>
                </a:path>
                <a:path w="43200" h="43200" stroke="0" extrusionOk="0">
                  <a:moveTo>
                    <a:pt x="21600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21061"/>
                    <a:pt x="20" y="20523"/>
                    <a:pt x="60" y="19986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Arc 185">
              <a:extLst>
                <a:ext uri="{FF2B5EF4-FFF2-40B4-BE49-F238E27FC236}">
                  <a16:creationId xmlns:a16="http://schemas.microsoft.com/office/drawing/2014/main" id="{A72D1A30-21EB-4F4A-BED4-33F262EF3D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60586" y="3798240"/>
              <a:ext cx="655638" cy="473075"/>
            </a:xfrm>
            <a:custGeom>
              <a:avLst/>
              <a:gdLst>
                <a:gd name="T0" fmla="*/ 0 w 23455"/>
                <a:gd name="T1" fmla="*/ 38372 h 21600"/>
                <a:gd name="T2" fmla="*/ 18327060 w 23455"/>
                <a:gd name="T3" fmla="*/ 10126061 h 21600"/>
                <a:gd name="T4" fmla="*/ 1454144 w 23455"/>
                <a:gd name="T5" fmla="*/ 103611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55" h="21600" fill="none" extrusionOk="0">
                  <a:moveTo>
                    <a:pt x="0" y="80"/>
                  </a:moveTo>
                  <a:cubicBezTo>
                    <a:pt x="618" y="26"/>
                    <a:pt x="1239" y="0"/>
                    <a:pt x="1861" y="0"/>
                  </a:cubicBezTo>
                  <a:cubicBezTo>
                    <a:pt x="13599" y="0"/>
                    <a:pt x="23189" y="9374"/>
                    <a:pt x="23455" y="21109"/>
                  </a:cubicBezTo>
                </a:path>
                <a:path w="23455" h="21600" stroke="0" extrusionOk="0">
                  <a:moveTo>
                    <a:pt x="0" y="80"/>
                  </a:moveTo>
                  <a:cubicBezTo>
                    <a:pt x="618" y="26"/>
                    <a:pt x="1239" y="0"/>
                    <a:pt x="1861" y="0"/>
                  </a:cubicBezTo>
                  <a:cubicBezTo>
                    <a:pt x="13599" y="0"/>
                    <a:pt x="23189" y="9374"/>
                    <a:pt x="23455" y="21109"/>
                  </a:cubicBezTo>
                  <a:lnTo>
                    <a:pt x="1861" y="2160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8" name="Group 186">
            <a:extLst>
              <a:ext uri="{FF2B5EF4-FFF2-40B4-BE49-F238E27FC236}">
                <a16:creationId xmlns:a16="http://schemas.microsoft.com/office/drawing/2014/main" id="{9FD39851-BDD4-44D6-B53A-56CB12BC8AA5}"/>
              </a:ext>
            </a:extLst>
          </p:cNvPr>
          <p:cNvGrpSpPr>
            <a:grpSpLocks/>
          </p:cNvGrpSpPr>
          <p:nvPr/>
        </p:nvGrpSpPr>
        <p:grpSpPr bwMode="auto">
          <a:xfrm rot="-2559972">
            <a:off x="2335209" y="2879087"/>
            <a:ext cx="700088" cy="255587"/>
            <a:chOff x="4875" y="7237"/>
            <a:chExt cx="4230" cy="1883"/>
          </a:xfrm>
        </p:grpSpPr>
        <p:sp>
          <p:nvSpPr>
            <p:cNvPr id="119" name="Arc 187">
              <a:extLst>
                <a:ext uri="{FF2B5EF4-FFF2-40B4-BE49-F238E27FC236}">
                  <a16:creationId xmlns:a16="http://schemas.microsoft.com/office/drawing/2014/main" id="{12EC67EF-FFE2-43E9-9918-22B27392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AutoShape 188">
              <a:extLst>
                <a:ext uri="{FF2B5EF4-FFF2-40B4-BE49-F238E27FC236}">
                  <a16:creationId xmlns:a16="http://schemas.microsoft.com/office/drawing/2014/main" id="{31A18232-E0C5-471C-BEF5-2E57F4ED5F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21" name="Group 189">
            <a:extLst>
              <a:ext uri="{FF2B5EF4-FFF2-40B4-BE49-F238E27FC236}">
                <a16:creationId xmlns:a16="http://schemas.microsoft.com/office/drawing/2014/main" id="{80AF3C3E-68DD-43C8-B59A-31E48DFEEB1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036960" y="2348659"/>
            <a:ext cx="265113" cy="468313"/>
            <a:chOff x="2820" y="264"/>
            <a:chExt cx="420" cy="1452"/>
          </a:xfrm>
        </p:grpSpPr>
        <p:sp>
          <p:nvSpPr>
            <p:cNvPr id="122" name="Line 190">
              <a:extLst>
                <a:ext uri="{FF2B5EF4-FFF2-40B4-BE49-F238E27FC236}">
                  <a16:creationId xmlns:a16="http://schemas.microsoft.com/office/drawing/2014/main" id="{1D7169FB-045C-4171-B0D8-DFE431D03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oup 191">
              <a:extLst>
                <a:ext uri="{FF2B5EF4-FFF2-40B4-BE49-F238E27FC236}">
                  <a16:creationId xmlns:a16="http://schemas.microsoft.com/office/drawing/2014/main" id="{03A27880-AE35-4B89-983E-E093EEB4E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4" name="Group 192">
                <a:extLst>
                  <a:ext uri="{FF2B5EF4-FFF2-40B4-BE49-F238E27FC236}">
                    <a16:creationId xmlns:a16="http://schemas.microsoft.com/office/drawing/2014/main" id="{8B39E73E-A4DD-4A96-BD78-643DDBDC70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7" name="Group 193">
                  <a:extLst>
                    <a:ext uri="{FF2B5EF4-FFF2-40B4-BE49-F238E27FC236}">
                      <a16:creationId xmlns:a16="http://schemas.microsoft.com/office/drawing/2014/main" id="{EB4DCF8D-4A12-466D-95F7-E638C84D2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9" name="Group 194">
                    <a:extLst>
                      <a:ext uri="{FF2B5EF4-FFF2-40B4-BE49-F238E27FC236}">
                        <a16:creationId xmlns:a16="http://schemas.microsoft.com/office/drawing/2014/main" id="{7AEFCFD3-D8C6-4EC6-BC46-94B28CE1E6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2" name="Freeform 195">
                      <a:extLst>
                        <a:ext uri="{FF2B5EF4-FFF2-40B4-BE49-F238E27FC236}">
                          <a16:creationId xmlns:a16="http://schemas.microsoft.com/office/drawing/2014/main" id="{8F42B5C7-09C8-476C-8175-DBDA5C0EB2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" name="Freeform 196">
                      <a:extLst>
                        <a:ext uri="{FF2B5EF4-FFF2-40B4-BE49-F238E27FC236}">
                          <a16:creationId xmlns:a16="http://schemas.microsoft.com/office/drawing/2014/main" id="{F863AE55-ECC1-4843-826F-FF68B48EB8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0" name="Freeform 197">
                    <a:extLst>
                      <a:ext uri="{FF2B5EF4-FFF2-40B4-BE49-F238E27FC236}">
                        <a16:creationId xmlns:a16="http://schemas.microsoft.com/office/drawing/2014/main" id="{69858E07-2833-443E-942C-4D23498A64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1" name="Freeform 198">
                    <a:extLst>
                      <a:ext uri="{FF2B5EF4-FFF2-40B4-BE49-F238E27FC236}">
                        <a16:creationId xmlns:a16="http://schemas.microsoft.com/office/drawing/2014/main" id="{0FA8287C-A168-4B81-A1EF-42E8B54F2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8" name="Line 199">
                  <a:extLst>
                    <a:ext uri="{FF2B5EF4-FFF2-40B4-BE49-F238E27FC236}">
                      <a16:creationId xmlns:a16="http://schemas.microsoft.com/office/drawing/2014/main" id="{D81C26A7-59B7-4406-AE19-45A4ACB71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5" name="AutoShape 200">
                <a:extLst>
                  <a:ext uri="{FF2B5EF4-FFF2-40B4-BE49-F238E27FC236}">
                    <a16:creationId xmlns:a16="http://schemas.microsoft.com/office/drawing/2014/main" id="{33312C90-E020-4BFE-9648-2BD1E644D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6" name="Line 201">
                <a:extLst>
                  <a:ext uri="{FF2B5EF4-FFF2-40B4-BE49-F238E27FC236}">
                    <a16:creationId xmlns:a16="http://schemas.microsoft.com/office/drawing/2014/main" id="{CF66C56A-C9E4-4C24-85B6-8ABBA7221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4" name="AutoShape 228">
            <a:extLst>
              <a:ext uri="{FF2B5EF4-FFF2-40B4-BE49-F238E27FC236}">
                <a16:creationId xmlns:a16="http://schemas.microsoft.com/office/drawing/2014/main" id="{864BA04E-1C23-4122-8937-3C9CED0A62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60110" y="4172020"/>
            <a:ext cx="490537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5" name="AutoShape 255">
            <a:extLst>
              <a:ext uri="{FF2B5EF4-FFF2-40B4-BE49-F238E27FC236}">
                <a16:creationId xmlns:a16="http://schemas.microsoft.com/office/drawing/2014/main" id="{89AEE4A0-C721-473C-981F-DE167793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76" y="251635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36" name="Group 258">
            <a:extLst>
              <a:ext uri="{FF2B5EF4-FFF2-40B4-BE49-F238E27FC236}">
                <a16:creationId xmlns:a16="http://schemas.microsoft.com/office/drawing/2014/main" id="{F97D8AA8-DB59-475E-8411-D5C89272A185}"/>
              </a:ext>
            </a:extLst>
          </p:cNvPr>
          <p:cNvGrpSpPr>
            <a:grpSpLocks/>
          </p:cNvGrpSpPr>
          <p:nvPr/>
        </p:nvGrpSpPr>
        <p:grpSpPr bwMode="auto">
          <a:xfrm rot="124409" flipV="1">
            <a:off x="2575374" y="3162341"/>
            <a:ext cx="265113" cy="468313"/>
            <a:chOff x="2820" y="264"/>
            <a:chExt cx="420" cy="1452"/>
          </a:xfrm>
        </p:grpSpPr>
        <p:sp>
          <p:nvSpPr>
            <p:cNvPr id="137" name="Line 259">
              <a:extLst>
                <a:ext uri="{FF2B5EF4-FFF2-40B4-BE49-F238E27FC236}">
                  <a16:creationId xmlns:a16="http://schemas.microsoft.com/office/drawing/2014/main" id="{B12C892F-8653-405C-8EC1-FA7C27393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" name="Group 260">
              <a:extLst>
                <a:ext uri="{FF2B5EF4-FFF2-40B4-BE49-F238E27FC236}">
                  <a16:creationId xmlns:a16="http://schemas.microsoft.com/office/drawing/2014/main" id="{A1F1F288-8BF3-422A-A131-4FE5B9B9F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9" name="Group 261">
                <a:extLst>
                  <a:ext uri="{FF2B5EF4-FFF2-40B4-BE49-F238E27FC236}">
                    <a16:creationId xmlns:a16="http://schemas.microsoft.com/office/drawing/2014/main" id="{EA3365CC-442D-40D8-B2BC-E818CD000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2" name="Group 262">
                  <a:extLst>
                    <a:ext uri="{FF2B5EF4-FFF2-40B4-BE49-F238E27FC236}">
                      <a16:creationId xmlns:a16="http://schemas.microsoft.com/office/drawing/2014/main" id="{6D1CD67E-A089-4B9C-BF33-492011671A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263">
                    <a:extLst>
                      <a:ext uri="{FF2B5EF4-FFF2-40B4-BE49-F238E27FC236}">
                        <a16:creationId xmlns:a16="http://schemas.microsoft.com/office/drawing/2014/main" id="{492C0FBD-DCDF-4CB8-91D2-22FD2FBB6A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7" name="Freeform 264">
                      <a:extLst>
                        <a:ext uri="{FF2B5EF4-FFF2-40B4-BE49-F238E27FC236}">
                          <a16:creationId xmlns:a16="http://schemas.microsoft.com/office/drawing/2014/main" id="{380FA37A-CB82-4D2B-9289-98437359DF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Freeform 265">
                      <a:extLst>
                        <a:ext uri="{FF2B5EF4-FFF2-40B4-BE49-F238E27FC236}">
                          <a16:creationId xmlns:a16="http://schemas.microsoft.com/office/drawing/2014/main" id="{4A4EDD20-3C3F-4FA5-A14B-B638D3B106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266">
                    <a:extLst>
                      <a:ext uri="{FF2B5EF4-FFF2-40B4-BE49-F238E27FC236}">
                        <a16:creationId xmlns:a16="http://schemas.microsoft.com/office/drawing/2014/main" id="{B228730D-E92A-4C0B-81D6-FB2270746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267">
                    <a:extLst>
                      <a:ext uri="{FF2B5EF4-FFF2-40B4-BE49-F238E27FC236}">
                        <a16:creationId xmlns:a16="http://schemas.microsoft.com/office/drawing/2014/main" id="{F02E7C32-7650-4100-8DE9-EBCA49BE0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Line 268">
                  <a:extLst>
                    <a:ext uri="{FF2B5EF4-FFF2-40B4-BE49-F238E27FC236}">
                      <a16:creationId xmlns:a16="http://schemas.microsoft.com/office/drawing/2014/main" id="{59DD68C2-94B0-48B9-A1DE-CA1EE52C1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0" name="AutoShape 269">
                <a:extLst>
                  <a:ext uri="{FF2B5EF4-FFF2-40B4-BE49-F238E27FC236}">
                    <a16:creationId xmlns:a16="http://schemas.microsoft.com/office/drawing/2014/main" id="{A87E9FC0-95ED-4BCE-8520-B026D814B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1" name="Line 270">
                <a:extLst>
                  <a:ext uri="{FF2B5EF4-FFF2-40B4-BE49-F238E27FC236}">
                    <a16:creationId xmlns:a16="http://schemas.microsoft.com/office/drawing/2014/main" id="{E74C4121-C714-4625-9F87-38AC33C79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3" name="Group 275">
            <a:extLst>
              <a:ext uri="{FF2B5EF4-FFF2-40B4-BE49-F238E27FC236}">
                <a16:creationId xmlns:a16="http://schemas.microsoft.com/office/drawing/2014/main" id="{BA6A21CF-083A-4708-8AE7-59280EA3D70E}"/>
              </a:ext>
            </a:extLst>
          </p:cNvPr>
          <p:cNvGrpSpPr>
            <a:grpSpLocks/>
          </p:cNvGrpSpPr>
          <p:nvPr/>
        </p:nvGrpSpPr>
        <p:grpSpPr bwMode="auto">
          <a:xfrm rot="11048818" flipV="1">
            <a:off x="1363733" y="1747920"/>
            <a:ext cx="249238" cy="446088"/>
            <a:chOff x="2820" y="264"/>
            <a:chExt cx="420" cy="1452"/>
          </a:xfrm>
        </p:grpSpPr>
        <p:sp>
          <p:nvSpPr>
            <p:cNvPr id="154" name="Line 276">
              <a:extLst>
                <a:ext uri="{FF2B5EF4-FFF2-40B4-BE49-F238E27FC236}">
                  <a16:creationId xmlns:a16="http://schemas.microsoft.com/office/drawing/2014/main" id="{5D3152F7-3144-45AA-AC4F-DA8C2246A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5" name="Group 277">
              <a:extLst>
                <a:ext uri="{FF2B5EF4-FFF2-40B4-BE49-F238E27FC236}">
                  <a16:creationId xmlns:a16="http://schemas.microsoft.com/office/drawing/2014/main" id="{EFA4A42F-510F-4C89-88C6-7DBC5B9A0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6" name="Group 278">
                <a:extLst>
                  <a:ext uri="{FF2B5EF4-FFF2-40B4-BE49-F238E27FC236}">
                    <a16:creationId xmlns:a16="http://schemas.microsoft.com/office/drawing/2014/main" id="{1D8D5179-2C3F-49B6-9592-086BBF832A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9" name="Group 279">
                  <a:extLst>
                    <a:ext uri="{FF2B5EF4-FFF2-40B4-BE49-F238E27FC236}">
                      <a16:creationId xmlns:a16="http://schemas.microsoft.com/office/drawing/2014/main" id="{912A4152-338B-4BD8-BC0B-0CEBBE201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1" name="Group 280">
                    <a:extLst>
                      <a:ext uri="{FF2B5EF4-FFF2-40B4-BE49-F238E27FC236}">
                        <a16:creationId xmlns:a16="http://schemas.microsoft.com/office/drawing/2014/main" id="{C022B5F6-F262-4068-9CF8-1086E3D04A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4" name="Freeform 281">
                      <a:extLst>
                        <a:ext uri="{FF2B5EF4-FFF2-40B4-BE49-F238E27FC236}">
                          <a16:creationId xmlns:a16="http://schemas.microsoft.com/office/drawing/2014/main" id="{62E72C2B-3B01-493F-9AB7-B77FE2806C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5" name="Freeform 282">
                      <a:extLst>
                        <a:ext uri="{FF2B5EF4-FFF2-40B4-BE49-F238E27FC236}">
                          <a16:creationId xmlns:a16="http://schemas.microsoft.com/office/drawing/2014/main" id="{877159CE-CA26-4CF8-BE7D-64B2F2AE61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2" name="Freeform 283">
                    <a:extLst>
                      <a:ext uri="{FF2B5EF4-FFF2-40B4-BE49-F238E27FC236}">
                        <a16:creationId xmlns:a16="http://schemas.microsoft.com/office/drawing/2014/main" id="{940E4107-BAED-4745-955D-5D5CA123B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3" name="Freeform 284">
                    <a:extLst>
                      <a:ext uri="{FF2B5EF4-FFF2-40B4-BE49-F238E27FC236}">
                        <a16:creationId xmlns:a16="http://schemas.microsoft.com/office/drawing/2014/main" id="{3575471B-54CD-4C97-8BA9-1F80800F5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0" name="Line 285">
                  <a:extLst>
                    <a:ext uri="{FF2B5EF4-FFF2-40B4-BE49-F238E27FC236}">
                      <a16:creationId xmlns:a16="http://schemas.microsoft.com/office/drawing/2014/main" id="{304A81BB-8703-4CF8-A096-9BAAE8821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7" name="AutoShape 286">
                <a:extLst>
                  <a:ext uri="{FF2B5EF4-FFF2-40B4-BE49-F238E27FC236}">
                    <a16:creationId xmlns:a16="http://schemas.microsoft.com/office/drawing/2014/main" id="{20C4A36B-C018-4F22-8CBE-4F98A09A7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8" name="Line 287">
                <a:extLst>
                  <a:ext uri="{FF2B5EF4-FFF2-40B4-BE49-F238E27FC236}">
                    <a16:creationId xmlns:a16="http://schemas.microsoft.com/office/drawing/2014/main" id="{85897D41-18DD-4309-82DE-3B67588A2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6" name="Group 288">
            <a:extLst>
              <a:ext uri="{FF2B5EF4-FFF2-40B4-BE49-F238E27FC236}">
                <a16:creationId xmlns:a16="http://schemas.microsoft.com/office/drawing/2014/main" id="{454A7084-B009-4DF5-A112-20E23E5927FE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1977714" y="1107781"/>
            <a:ext cx="296862" cy="430212"/>
            <a:chOff x="2820" y="264"/>
            <a:chExt cx="420" cy="1452"/>
          </a:xfrm>
        </p:grpSpPr>
        <p:sp>
          <p:nvSpPr>
            <p:cNvPr id="167" name="Line 289">
              <a:extLst>
                <a:ext uri="{FF2B5EF4-FFF2-40B4-BE49-F238E27FC236}">
                  <a16:creationId xmlns:a16="http://schemas.microsoft.com/office/drawing/2014/main" id="{2180B87E-E231-4F60-BB3D-434E8214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8" name="Group 290">
              <a:extLst>
                <a:ext uri="{FF2B5EF4-FFF2-40B4-BE49-F238E27FC236}">
                  <a16:creationId xmlns:a16="http://schemas.microsoft.com/office/drawing/2014/main" id="{9870388F-934E-4723-8F10-6695E9975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9" name="Group 291">
                <a:extLst>
                  <a:ext uri="{FF2B5EF4-FFF2-40B4-BE49-F238E27FC236}">
                    <a16:creationId xmlns:a16="http://schemas.microsoft.com/office/drawing/2014/main" id="{0F8F394E-2485-48D3-AB0C-E19F4F0159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2" name="Group 292">
                  <a:extLst>
                    <a:ext uri="{FF2B5EF4-FFF2-40B4-BE49-F238E27FC236}">
                      <a16:creationId xmlns:a16="http://schemas.microsoft.com/office/drawing/2014/main" id="{E25C2A47-1725-4B53-8C0D-7A5E036404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4" name="Group 293">
                    <a:extLst>
                      <a:ext uri="{FF2B5EF4-FFF2-40B4-BE49-F238E27FC236}">
                        <a16:creationId xmlns:a16="http://schemas.microsoft.com/office/drawing/2014/main" id="{CF6DA290-EABF-4A42-A913-3634E88EFC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7" name="Freeform 294">
                      <a:extLst>
                        <a:ext uri="{FF2B5EF4-FFF2-40B4-BE49-F238E27FC236}">
                          <a16:creationId xmlns:a16="http://schemas.microsoft.com/office/drawing/2014/main" id="{7E019B8C-4399-4602-A9AF-1DF776F33C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8" name="Freeform 295">
                      <a:extLst>
                        <a:ext uri="{FF2B5EF4-FFF2-40B4-BE49-F238E27FC236}">
                          <a16:creationId xmlns:a16="http://schemas.microsoft.com/office/drawing/2014/main" id="{074BF035-C35E-4A39-AC66-69B6334A51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5" name="Freeform 296">
                    <a:extLst>
                      <a:ext uri="{FF2B5EF4-FFF2-40B4-BE49-F238E27FC236}">
                        <a16:creationId xmlns:a16="http://schemas.microsoft.com/office/drawing/2014/main" id="{BF039B1A-53B8-4F4B-A210-94DC45F0B1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6" name="Freeform 297">
                    <a:extLst>
                      <a:ext uri="{FF2B5EF4-FFF2-40B4-BE49-F238E27FC236}">
                        <a16:creationId xmlns:a16="http://schemas.microsoft.com/office/drawing/2014/main" id="{221B8016-E469-4270-A8C4-71ED55269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3" name="Line 298">
                  <a:extLst>
                    <a:ext uri="{FF2B5EF4-FFF2-40B4-BE49-F238E27FC236}">
                      <a16:creationId xmlns:a16="http://schemas.microsoft.com/office/drawing/2014/main" id="{A2A14EC5-2E1B-4E28-8400-797AFAAA2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0" name="AutoShape 299">
                <a:extLst>
                  <a:ext uri="{FF2B5EF4-FFF2-40B4-BE49-F238E27FC236}">
                    <a16:creationId xmlns:a16="http://schemas.microsoft.com/office/drawing/2014/main" id="{C87E6843-8995-4F1B-8061-EB141E0E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1" name="Line 300">
                <a:extLst>
                  <a:ext uri="{FF2B5EF4-FFF2-40B4-BE49-F238E27FC236}">
                    <a16:creationId xmlns:a16="http://schemas.microsoft.com/office/drawing/2014/main" id="{A1BD73BA-23DE-406D-A168-58F516F7E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9" name="Group 301">
            <a:extLst>
              <a:ext uri="{FF2B5EF4-FFF2-40B4-BE49-F238E27FC236}">
                <a16:creationId xmlns:a16="http://schemas.microsoft.com/office/drawing/2014/main" id="{59A4FA67-03C7-47B8-A20F-0730DBA5C83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549594" y="2064393"/>
            <a:ext cx="296862" cy="430212"/>
            <a:chOff x="2820" y="264"/>
            <a:chExt cx="420" cy="1452"/>
          </a:xfrm>
        </p:grpSpPr>
        <p:sp>
          <p:nvSpPr>
            <p:cNvPr id="180" name="Line 302">
              <a:extLst>
                <a:ext uri="{FF2B5EF4-FFF2-40B4-BE49-F238E27FC236}">
                  <a16:creationId xmlns:a16="http://schemas.microsoft.com/office/drawing/2014/main" id="{72B30B20-2807-4FB0-A3DA-5514E6C80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1" name="Group 303">
              <a:extLst>
                <a:ext uri="{FF2B5EF4-FFF2-40B4-BE49-F238E27FC236}">
                  <a16:creationId xmlns:a16="http://schemas.microsoft.com/office/drawing/2014/main" id="{0B64BB4B-181A-4AD0-AC4D-5BD0F6104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2" name="Group 304">
                <a:extLst>
                  <a:ext uri="{FF2B5EF4-FFF2-40B4-BE49-F238E27FC236}">
                    <a16:creationId xmlns:a16="http://schemas.microsoft.com/office/drawing/2014/main" id="{9098ABEE-93B4-4854-AC1F-3F46E71C9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5" name="Group 305">
                  <a:extLst>
                    <a:ext uri="{FF2B5EF4-FFF2-40B4-BE49-F238E27FC236}">
                      <a16:creationId xmlns:a16="http://schemas.microsoft.com/office/drawing/2014/main" id="{44BF71EA-73B3-41D0-AD80-F4F3B0F4B4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7" name="Group 306">
                    <a:extLst>
                      <a:ext uri="{FF2B5EF4-FFF2-40B4-BE49-F238E27FC236}">
                        <a16:creationId xmlns:a16="http://schemas.microsoft.com/office/drawing/2014/main" id="{A3B0BC91-F719-465A-9AF2-16CDA0CBF9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1" name="Freeform 307">
                      <a:extLst>
                        <a:ext uri="{FF2B5EF4-FFF2-40B4-BE49-F238E27FC236}">
                          <a16:creationId xmlns:a16="http://schemas.microsoft.com/office/drawing/2014/main" id="{62B05426-7A38-448A-AF11-DB0A9F63F5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2" name="Freeform 308">
                      <a:extLst>
                        <a:ext uri="{FF2B5EF4-FFF2-40B4-BE49-F238E27FC236}">
                          <a16:creationId xmlns:a16="http://schemas.microsoft.com/office/drawing/2014/main" id="{712A49C7-7120-46DE-8104-40B3CA7247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8" name="Freeform 309">
                    <a:extLst>
                      <a:ext uri="{FF2B5EF4-FFF2-40B4-BE49-F238E27FC236}">
                        <a16:creationId xmlns:a16="http://schemas.microsoft.com/office/drawing/2014/main" id="{AC202088-120C-4854-B744-B7AD9AAB5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310">
                    <a:extLst>
                      <a:ext uri="{FF2B5EF4-FFF2-40B4-BE49-F238E27FC236}">
                        <a16:creationId xmlns:a16="http://schemas.microsoft.com/office/drawing/2014/main" id="{12E1E975-D07D-4F4D-94F8-C3500E0F7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6" name="Line 311">
                  <a:extLst>
                    <a:ext uri="{FF2B5EF4-FFF2-40B4-BE49-F238E27FC236}">
                      <a16:creationId xmlns:a16="http://schemas.microsoft.com/office/drawing/2014/main" id="{529D8DF4-C233-4D22-BF2B-79AD20F16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3" name="AutoShape 312">
                <a:extLst>
                  <a:ext uri="{FF2B5EF4-FFF2-40B4-BE49-F238E27FC236}">
                    <a16:creationId xmlns:a16="http://schemas.microsoft.com/office/drawing/2014/main" id="{8B9CB413-05D3-45CA-AFCB-C1747DC4B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4" name="Line 313">
                <a:extLst>
                  <a:ext uri="{FF2B5EF4-FFF2-40B4-BE49-F238E27FC236}">
                    <a16:creationId xmlns:a16="http://schemas.microsoft.com/office/drawing/2014/main" id="{21502CAF-F368-4DE2-9814-616D80C97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0" name="Group 168">
            <a:extLst>
              <a:ext uri="{FF2B5EF4-FFF2-40B4-BE49-F238E27FC236}">
                <a16:creationId xmlns:a16="http://schemas.microsoft.com/office/drawing/2014/main" id="{0DECFB99-C14A-41F7-9389-84C5774CF25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002061" y="4017971"/>
            <a:ext cx="323850" cy="515938"/>
            <a:chOff x="2820" y="264"/>
            <a:chExt cx="420" cy="1452"/>
          </a:xfrm>
        </p:grpSpPr>
        <p:sp>
          <p:nvSpPr>
            <p:cNvPr id="101" name="Line 169">
              <a:extLst>
                <a:ext uri="{FF2B5EF4-FFF2-40B4-BE49-F238E27FC236}">
                  <a16:creationId xmlns:a16="http://schemas.microsoft.com/office/drawing/2014/main" id="{D8341B98-03DD-4608-9D47-6006602A4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2" name="Group 170">
              <a:extLst>
                <a:ext uri="{FF2B5EF4-FFF2-40B4-BE49-F238E27FC236}">
                  <a16:creationId xmlns:a16="http://schemas.microsoft.com/office/drawing/2014/main" id="{47AAC579-626A-4365-9D97-3F6117A02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3" name="Group 171">
                <a:extLst>
                  <a:ext uri="{FF2B5EF4-FFF2-40B4-BE49-F238E27FC236}">
                    <a16:creationId xmlns:a16="http://schemas.microsoft.com/office/drawing/2014/main" id="{CE32D8D9-F83B-42A5-818F-CF322FC01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6" name="Group 172">
                  <a:extLst>
                    <a:ext uri="{FF2B5EF4-FFF2-40B4-BE49-F238E27FC236}">
                      <a16:creationId xmlns:a16="http://schemas.microsoft.com/office/drawing/2014/main" id="{1CB154BD-949F-4E18-AB0F-6654F99FAA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8" name="Group 173">
                    <a:extLst>
                      <a:ext uri="{FF2B5EF4-FFF2-40B4-BE49-F238E27FC236}">
                        <a16:creationId xmlns:a16="http://schemas.microsoft.com/office/drawing/2014/main" id="{75C3B01C-EC81-42F7-9740-707B6B2C0A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1" name="Freeform 174">
                      <a:extLst>
                        <a:ext uri="{FF2B5EF4-FFF2-40B4-BE49-F238E27FC236}">
                          <a16:creationId xmlns:a16="http://schemas.microsoft.com/office/drawing/2014/main" id="{9AD6E60B-8BFA-45A4-A7DE-4588C8C380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" name="Freeform 175">
                      <a:extLst>
                        <a:ext uri="{FF2B5EF4-FFF2-40B4-BE49-F238E27FC236}">
                          <a16:creationId xmlns:a16="http://schemas.microsoft.com/office/drawing/2014/main" id="{FA622C7D-0B60-41B1-85F7-51DF405928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9" name="Freeform 176">
                    <a:extLst>
                      <a:ext uri="{FF2B5EF4-FFF2-40B4-BE49-F238E27FC236}">
                        <a16:creationId xmlns:a16="http://schemas.microsoft.com/office/drawing/2014/main" id="{951469B3-90C5-429A-94C2-E9BA068E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Freeform 177">
                    <a:extLst>
                      <a:ext uri="{FF2B5EF4-FFF2-40B4-BE49-F238E27FC236}">
                        <a16:creationId xmlns:a16="http://schemas.microsoft.com/office/drawing/2014/main" id="{9DEBD899-8E61-41CC-A62C-118778D84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7" name="Line 178">
                  <a:extLst>
                    <a:ext uri="{FF2B5EF4-FFF2-40B4-BE49-F238E27FC236}">
                      <a16:creationId xmlns:a16="http://schemas.microsoft.com/office/drawing/2014/main" id="{53AAC9FE-1860-40D9-B0AA-1B2C65673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4" name="AutoShape 179">
                <a:extLst>
                  <a:ext uri="{FF2B5EF4-FFF2-40B4-BE49-F238E27FC236}">
                    <a16:creationId xmlns:a16="http://schemas.microsoft.com/office/drawing/2014/main" id="{8E90DC51-7FE0-4A90-A7A3-C34F6F2D5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5" name="Line 180">
                <a:extLst>
                  <a:ext uri="{FF2B5EF4-FFF2-40B4-BE49-F238E27FC236}">
                    <a16:creationId xmlns:a16="http://schemas.microsoft.com/office/drawing/2014/main" id="{20DCE014-E1F6-4FF4-BD66-0CFD48E32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3" name="Group 189">
            <a:extLst>
              <a:ext uri="{FF2B5EF4-FFF2-40B4-BE49-F238E27FC236}">
                <a16:creationId xmlns:a16="http://schemas.microsoft.com/office/drawing/2014/main" id="{A7F2425A-6A97-4759-B519-8909105E9D0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046886" y="2366339"/>
            <a:ext cx="265113" cy="468313"/>
            <a:chOff x="2820" y="264"/>
            <a:chExt cx="420" cy="1452"/>
          </a:xfrm>
        </p:grpSpPr>
        <p:sp>
          <p:nvSpPr>
            <p:cNvPr id="194" name="Line 190">
              <a:extLst>
                <a:ext uri="{FF2B5EF4-FFF2-40B4-BE49-F238E27FC236}">
                  <a16:creationId xmlns:a16="http://schemas.microsoft.com/office/drawing/2014/main" id="{9DA7433A-F7D2-4C80-812C-D3BCF9F02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5" name="Group 191">
              <a:extLst>
                <a:ext uri="{FF2B5EF4-FFF2-40B4-BE49-F238E27FC236}">
                  <a16:creationId xmlns:a16="http://schemas.microsoft.com/office/drawing/2014/main" id="{E53EA061-1D80-46A7-80B5-1C6F29A34E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6" name="Group 192">
                <a:extLst>
                  <a:ext uri="{FF2B5EF4-FFF2-40B4-BE49-F238E27FC236}">
                    <a16:creationId xmlns:a16="http://schemas.microsoft.com/office/drawing/2014/main" id="{F852C95E-9ED7-477E-9F24-DC38AF9249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9" name="Group 193">
                  <a:extLst>
                    <a:ext uri="{FF2B5EF4-FFF2-40B4-BE49-F238E27FC236}">
                      <a16:creationId xmlns:a16="http://schemas.microsoft.com/office/drawing/2014/main" id="{2BD9B31F-F1F5-44D5-989C-2143854608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1" name="Group 194">
                    <a:extLst>
                      <a:ext uri="{FF2B5EF4-FFF2-40B4-BE49-F238E27FC236}">
                        <a16:creationId xmlns:a16="http://schemas.microsoft.com/office/drawing/2014/main" id="{6D9268E8-FE9F-47F0-AD75-F290FB3A25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4" name="Freeform 195">
                      <a:extLst>
                        <a:ext uri="{FF2B5EF4-FFF2-40B4-BE49-F238E27FC236}">
                          <a16:creationId xmlns:a16="http://schemas.microsoft.com/office/drawing/2014/main" id="{477BE317-606B-435B-93D6-244EECFA46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" name="Freeform 196">
                      <a:extLst>
                        <a:ext uri="{FF2B5EF4-FFF2-40B4-BE49-F238E27FC236}">
                          <a16:creationId xmlns:a16="http://schemas.microsoft.com/office/drawing/2014/main" id="{9E58DB78-29FF-40E8-87C8-A5AD04929B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2" name="Freeform 197">
                    <a:extLst>
                      <a:ext uri="{FF2B5EF4-FFF2-40B4-BE49-F238E27FC236}">
                        <a16:creationId xmlns:a16="http://schemas.microsoft.com/office/drawing/2014/main" id="{A09EF158-7D1B-451D-A2FA-C03ABEB808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" name="Freeform 198">
                    <a:extLst>
                      <a:ext uri="{FF2B5EF4-FFF2-40B4-BE49-F238E27FC236}">
                        <a16:creationId xmlns:a16="http://schemas.microsoft.com/office/drawing/2014/main" id="{D962D4B8-C0B6-4241-818F-2AA9AF7C9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0" name="Line 199">
                  <a:extLst>
                    <a:ext uri="{FF2B5EF4-FFF2-40B4-BE49-F238E27FC236}">
                      <a16:creationId xmlns:a16="http://schemas.microsoft.com/office/drawing/2014/main" id="{207E8CC4-0FD2-4877-B832-8281E7FA57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7" name="AutoShape 200">
                <a:extLst>
                  <a:ext uri="{FF2B5EF4-FFF2-40B4-BE49-F238E27FC236}">
                    <a16:creationId xmlns:a16="http://schemas.microsoft.com/office/drawing/2014/main" id="{85CCFB47-2187-48B2-89C7-2E937D5AD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8" name="Line 201">
                <a:extLst>
                  <a:ext uri="{FF2B5EF4-FFF2-40B4-BE49-F238E27FC236}">
                    <a16:creationId xmlns:a16="http://schemas.microsoft.com/office/drawing/2014/main" id="{96666808-15B3-457A-933B-53745DC02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P-25.04.02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1A58D72-2D2D-4908-AD3A-819B6629A12F}"/>
              </a:ext>
            </a:extLst>
          </p:cNvPr>
          <p:cNvGrpSpPr/>
          <p:nvPr/>
        </p:nvGrpSpPr>
        <p:grpSpPr>
          <a:xfrm>
            <a:off x="1450044" y="1307816"/>
            <a:ext cx="2751584" cy="2967174"/>
            <a:chOff x="1452563" y="1544637"/>
            <a:chExt cx="2567705" cy="2718669"/>
          </a:xfrm>
        </p:grpSpPr>
        <p:sp>
          <p:nvSpPr>
            <p:cNvPr id="113" name="Line 181">
              <a:extLst>
                <a:ext uri="{FF2B5EF4-FFF2-40B4-BE49-F238E27FC236}">
                  <a16:creationId xmlns:a16="http://schemas.microsoft.com/office/drawing/2014/main" id="{A0696480-C29D-479D-A6F2-99BF7237E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3830" y="4257749"/>
              <a:ext cx="70643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Line 182">
              <a:extLst>
                <a:ext uri="{FF2B5EF4-FFF2-40B4-BE49-F238E27FC236}">
                  <a16:creationId xmlns:a16="http://schemas.microsoft.com/office/drawing/2014/main" id="{005BA66B-CEF1-4142-AC04-BD0291DEDD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833229" y="2992773"/>
              <a:ext cx="1641153" cy="2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183">
              <a:extLst>
                <a:ext uri="{FF2B5EF4-FFF2-40B4-BE49-F238E27FC236}">
                  <a16:creationId xmlns:a16="http://schemas.microsoft.com/office/drawing/2014/main" id="{777C9E7A-2C65-483F-A2B8-D1FED9876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9684" y="2726330"/>
              <a:ext cx="11969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Arc 184">
              <a:extLst>
                <a:ext uri="{FF2B5EF4-FFF2-40B4-BE49-F238E27FC236}">
                  <a16:creationId xmlns:a16="http://schemas.microsoft.com/office/drawing/2014/main" id="{0EDC526C-2DB0-4083-A467-9B31E727CDB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452563" y="1544637"/>
              <a:ext cx="1200150" cy="1182687"/>
            </a:xfrm>
            <a:custGeom>
              <a:avLst/>
              <a:gdLst>
                <a:gd name="T0" fmla="*/ 16670834 w 43200"/>
                <a:gd name="T1" fmla="*/ 0 h 43200"/>
                <a:gd name="T2" fmla="*/ 46311 w 43200"/>
                <a:gd name="T3" fmla="*/ 14779144 h 43200"/>
                <a:gd name="T4" fmla="*/ 16670834 w 43200"/>
                <a:gd name="T5" fmla="*/ 1597265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600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21061"/>
                    <a:pt x="20" y="20523"/>
                    <a:pt x="60" y="19986"/>
                  </a:cubicBezTo>
                </a:path>
                <a:path w="43200" h="43200" stroke="0" extrusionOk="0">
                  <a:moveTo>
                    <a:pt x="21600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21061"/>
                    <a:pt x="20" y="20523"/>
                    <a:pt x="60" y="19986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Arc 185">
              <a:extLst>
                <a:ext uri="{FF2B5EF4-FFF2-40B4-BE49-F238E27FC236}">
                  <a16:creationId xmlns:a16="http://schemas.microsoft.com/office/drawing/2014/main" id="{A72D1A30-21EB-4F4A-BED4-33F262EF3D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58187" y="3790231"/>
              <a:ext cx="655638" cy="473075"/>
            </a:xfrm>
            <a:custGeom>
              <a:avLst/>
              <a:gdLst>
                <a:gd name="T0" fmla="*/ 0 w 23455"/>
                <a:gd name="T1" fmla="*/ 38372 h 21600"/>
                <a:gd name="T2" fmla="*/ 18327060 w 23455"/>
                <a:gd name="T3" fmla="*/ 10126061 h 21600"/>
                <a:gd name="T4" fmla="*/ 1454144 w 23455"/>
                <a:gd name="T5" fmla="*/ 103611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55" h="21600" fill="none" extrusionOk="0">
                  <a:moveTo>
                    <a:pt x="0" y="80"/>
                  </a:moveTo>
                  <a:cubicBezTo>
                    <a:pt x="618" y="26"/>
                    <a:pt x="1239" y="0"/>
                    <a:pt x="1861" y="0"/>
                  </a:cubicBezTo>
                  <a:cubicBezTo>
                    <a:pt x="13599" y="0"/>
                    <a:pt x="23189" y="9374"/>
                    <a:pt x="23455" y="21109"/>
                  </a:cubicBezTo>
                </a:path>
                <a:path w="23455" h="21600" stroke="0" extrusionOk="0">
                  <a:moveTo>
                    <a:pt x="0" y="80"/>
                  </a:moveTo>
                  <a:cubicBezTo>
                    <a:pt x="618" y="26"/>
                    <a:pt x="1239" y="0"/>
                    <a:pt x="1861" y="0"/>
                  </a:cubicBezTo>
                  <a:cubicBezTo>
                    <a:pt x="13599" y="0"/>
                    <a:pt x="23189" y="9374"/>
                    <a:pt x="23455" y="21109"/>
                  </a:cubicBezTo>
                  <a:lnTo>
                    <a:pt x="1861" y="2160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8" name="Group 186">
            <a:extLst>
              <a:ext uri="{FF2B5EF4-FFF2-40B4-BE49-F238E27FC236}">
                <a16:creationId xmlns:a16="http://schemas.microsoft.com/office/drawing/2014/main" id="{9FD39851-BDD4-44D6-B53A-56CB12BC8AA5}"/>
              </a:ext>
            </a:extLst>
          </p:cNvPr>
          <p:cNvGrpSpPr>
            <a:grpSpLocks/>
          </p:cNvGrpSpPr>
          <p:nvPr/>
        </p:nvGrpSpPr>
        <p:grpSpPr bwMode="auto">
          <a:xfrm rot="-2559972">
            <a:off x="2359700" y="3005559"/>
            <a:ext cx="700088" cy="255587"/>
            <a:chOff x="4875" y="7237"/>
            <a:chExt cx="4230" cy="1883"/>
          </a:xfrm>
        </p:grpSpPr>
        <p:sp>
          <p:nvSpPr>
            <p:cNvPr id="119" name="Arc 187">
              <a:extLst>
                <a:ext uri="{FF2B5EF4-FFF2-40B4-BE49-F238E27FC236}">
                  <a16:creationId xmlns:a16="http://schemas.microsoft.com/office/drawing/2014/main" id="{12EC67EF-FFE2-43E9-9918-22B27392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AutoShape 188">
              <a:extLst>
                <a:ext uri="{FF2B5EF4-FFF2-40B4-BE49-F238E27FC236}">
                  <a16:creationId xmlns:a16="http://schemas.microsoft.com/office/drawing/2014/main" id="{31A18232-E0C5-471C-BEF5-2E57F4ED5F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34" name="AutoShape 228">
            <a:extLst>
              <a:ext uri="{FF2B5EF4-FFF2-40B4-BE49-F238E27FC236}">
                <a16:creationId xmlns:a16="http://schemas.microsoft.com/office/drawing/2014/main" id="{864BA04E-1C23-4122-8937-3C9CED0A62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30342" y="4130519"/>
            <a:ext cx="490537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5" name="AutoShape 255">
            <a:extLst>
              <a:ext uri="{FF2B5EF4-FFF2-40B4-BE49-F238E27FC236}">
                <a16:creationId xmlns:a16="http://schemas.microsoft.com/office/drawing/2014/main" id="{89AEE4A0-C721-473C-981F-DE167793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17" y="2518810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0" name="Group 168">
            <a:extLst>
              <a:ext uri="{FF2B5EF4-FFF2-40B4-BE49-F238E27FC236}">
                <a16:creationId xmlns:a16="http://schemas.microsoft.com/office/drawing/2014/main" id="{0DECFB99-C14A-41F7-9389-84C5774CF25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919158" y="4010956"/>
            <a:ext cx="323850" cy="515938"/>
            <a:chOff x="2820" y="264"/>
            <a:chExt cx="420" cy="1452"/>
          </a:xfrm>
        </p:grpSpPr>
        <p:sp>
          <p:nvSpPr>
            <p:cNvPr id="101" name="Line 169">
              <a:extLst>
                <a:ext uri="{FF2B5EF4-FFF2-40B4-BE49-F238E27FC236}">
                  <a16:creationId xmlns:a16="http://schemas.microsoft.com/office/drawing/2014/main" id="{D8341B98-03DD-4608-9D47-6006602A4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2" name="Group 170">
              <a:extLst>
                <a:ext uri="{FF2B5EF4-FFF2-40B4-BE49-F238E27FC236}">
                  <a16:creationId xmlns:a16="http://schemas.microsoft.com/office/drawing/2014/main" id="{47AAC579-626A-4365-9D97-3F6117A02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3" name="Group 171">
                <a:extLst>
                  <a:ext uri="{FF2B5EF4-FFF2-40B4-BE49-F238E27FC236}">
                    <a16:creationId xmlns:a16="http://schemas.microsoft.com/office/drawing/2014/main" id="{CE32D8D9-F83B-42A5-818F-CF322FC01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6" name="Group 172">
                  <a:extLst>
                    <a:ext uri="{FF2B5EF4-FFF2-40B4-BE49-F238E27FC236}">
                      <a16:creationId xmlns:a16="http://schemas.microsoft.com/office/drawing/2014/main" id="{1CB154BD-949F-4E18-AB0F-6654F99FAA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8" name="Group 173">
                    <a:extLst>
                      <a:ext uri="{FF2B5EF4-FFF2-40B4-BE49-F238E27FC236}">
                        <a16:creationId xmlns:a16="http://schemas.microsoft.com/office/drawing/2014/main" id="{75C3B01C-EC81-42F7-9740-707B6B2C0A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1" name="Freeform 174">
                      <a:extLst>
                        <a:ext uri="{FF2B5EF4-FFF2-40B4-BE49-F238E27FC236}">
                          <a16:creationId xmlns:a16="http://schemas.microsoft.com/office/drawing/2014/main" id="{9AD6E60B-8BFA-45A4-A7DE-4588C8C380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2" name="Freeform 175">
                      <a:extLst>
                        <a:ext uri="{FF2B5EF4-FFF2-40B4-BE49-F238E27FC236}">
                          <a16:creationId xmlns:a16="http://schemas.microsoft.com/office/drawing/2014/main" id="{FA622C7D-0B60-41B1-85F7-51DF405928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9" name="Freeform 176">
                    <a:extLst>
                      <a:ext uri="{FF2B5EF4-FFF2-40B4-BE49-F238E27FC236}">
                        <a16:creationId xmlns:a16="http://schemas.microsoft.com/office/drawing/2014/main" id="{951469B3-90C5-429A-94C2-E9BA068E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Freeform 177">
                    <a:extLst>
                      <a:ext uri="{FF2B5EF4-FFF2-40B4-BE49-F238E27FC236}">
                        <a16:creationId xmlns:a16="http://schemas.microsoft.com/office/drawing/2014/main" id="{9DEBD899-8E61-41CC-A62C-118778D84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7" name="Line 178">
                  <a:extLst>
                    <a:ext uri="{FF2B5EF4-FFF2-40B4-BE49-F238E27FC236}">
                      <a16:creationId xmlns:a16="http://schemas.microsoft.com/office/drawing/2014/main" id="{53AAC9FE-1860-40D9-B0AA-1B2C65673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4" name="AutoShape 179">
                <a:extLst>
                  <a:ext uri="{FF2B5EF4-FFF2-40B4-BE49-F238E27FC236}">
                    <a16:creationId xmlns:a16="http://schemas.microsoft.com/office/drawing/2014/main" id="{8E90DC51-7FE0-4A90-A7A3-C34F6F2D5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5" name="Line 180">
                <a:extLst>
                  <a:ext uri="{FF2B5EF4-FFF2-40B4-BE49-F238E27FC236}">
                    <a16:creationId xmlns:a16="http://schemas.microsoft.com/office/drawing/2014/main" id="{20DCE014-E1F6-4FF4-BD66-0CFD48E32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6" name="Group 275">
            <a:extLst>
              <a:ext uri="{FF2B5EF4-FFF2-40B4-BE49-F238E27FC236}">
                <a16:creationId xmlns:a16="http://schemas.microsoft.com/office/drawing/2014/main" id="{89AB63FE-2131-46F4-94F3-53D31DFDC2B8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3049693" y="2379661"/>
            <a:ext cx="249238" cy="446088"/>
            <a:chOff x="2820" y="264"/>
            <a:chExt cx="420" cy="1452"/>
          </a:xfrm>
        </p:grpSpPr>
        <p:sp>
          <p:nvSpPr>
            <p:cNvPr id="207" name="Line 276">
              <a:extLst>
                <a:ext uri="{FF2B5EF4-FFF2-40B4-BE49-F238E27FC236}">
                  <a16:creationId xmlns:a16="http://schemas.microsoft.com/office/drawing/2014/main" id="{366EA92D-543E-4EEB-B18D-DC91D776F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277">
              <a:extLst>
                <a:ext uri="{FF2B5EF4-FFF2-40B4-BE49-F238E27FC236}">
                  <a16:creationId xmlns:a16="http://schemas.microsoft.com/office/drawing/2014/main" id="{0CF3716E-E44E-4401-BD60-1CFFD756D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278">
                <a:extLst>
                  <a:ext uri="{FF2B5EF4-FFF2-40B4-BE49-F238E27FC236}">
                    <a16:creationId xmlns:a16="http://schemas.microsoft.com/office/drawing/2014/main" id="{0808DBE7-D231-4F4B-AF90-2E53CC1CE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279">
                  <a:extLst>
                    <a:ext uri="{FF2B5EF4-FFF2-40B4-BE49-F238E27FC236}">
                      <a16:creationId xmlns:a16="http://schemas.microsoft.com/office/drawing/2014/main" id="{A1ABB00D-5DFE-45CF-BCC2-2B92B3630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280">
                    <a:extLst>
                      <a:ext uri="{FF2B5EF4-FFF2-40B4-BE49-F238E27FC236}">
                        <a16:creationId xmlns:a16="http://schemas.microsoft.com/office/drawing/2014/main" id="{9FE75C56-DB08-4E6F-A7FA-0DD431D6DB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281">
                      <a:extLst>
                        <a:ext uri="{FF2B5EF4-FFF2-40B4-BE49-F238E27FC236}">
                          <a16:creationId xmlns:a16="http://schemas.microsoft.com/office/drawing/2014/main" id="{89F048F6-0EC0-42CB-8F17-667A4B911E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282">
                      <a:extLst>
                        <a:ext uri="{FF2B5EF4-FFF2-40B4-BE49-F238E27FC236}">
                          <a16:creationId xmlns:a16="http://schemas.microsoft.com/office/drawing/2014/main" id="{3170F457-B16E-4CAE-8D12-06C69E090A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283">
                    <a:extLst>
                      <a:ext uri="{FF2B5EF4-FFF2-40B4-BE49-F238E27FC236}">
                        <a16:creationId xmlns:a16="http://schemas.microsoft.com/office/drawing/2014/main" id="{C9FD75BF-A4F3-4B4B-A9CE-9AB5903EF9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284">
                    <a:extLst>
                      <a:ext uri="{FF2B5EF4-FFF2-40B4-BE49-F238E27FC236}">
                        <a16:creationId xmlns:a16="http://schemas.microsoft.com/office/drawing/2014/main" id="{D7E1F780-E05B-43D6-862B-7C31A288C6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285">
                  <a:extLst>
                    <a:ext uri="{FF2B5EF4-FFF2-40B4-BE49-F238E27FC236}">
                      <a16:creationId xmlns:a16="http://schemas.microsoft.com/office/drawing/2014/main" id="{5A6C2CFB-78A6-448B-BD9C-83036862D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286">
                <a:extLst>
                  <a:ext uri="{FF2B5EF4-FFF2-40B4-BE49-F238E27FC236}">
                    <a16:creationId xmlns:a16="http://schemas.microsoft.com/office/drawing/2014/main" id="{AC91CD11-1017-4BA7-8435-A1156A58E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1" name="Line 287">
                <a:extLst>
                  <a:ext uri="{FF2B5EF4-FFF2-40B4-BE49-F238E27FC236}">
                    <a16:creationId xmlns:a16="http://schemas.microsoft.com/office/drawing/2014/main" id="{EC035481-AE3F-4B42-A849-75D0834E0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19" name="Oval 98">
            <a:extLst>
              <a:ext uri="{FF2B5EF4-FFF2-40B4-BE49-F238E27FC236}">
                <a16:creationId xmlns:a16="http://schemas.microsoft.com/office/drawing/2014/main" id="{89841CB4-779C-483B-B9EB-C83F08C4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963" y="3048976"/>
            <a:ext cx="1252810" cy="120708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20" name="Oval 99">
            <a:extLst>
              <a:ext uri="{FF2B5EF4-FFF2-40B4-BE49-F238E27FC236}">
                <a16:creationId xmlns:a16="http://schemas.microsoft.com/office/drawing/2014/main" id="{3ACA7CB3-CEEA-45C3-B722-6C976557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313" y="1352265"/>
            <a:ext cx="1227220" cy="122766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23" name="Oval 120">
            <a:extLst>
              <a:ext uri="{FF2B5EF4-FFF2-40B4-BE49-F238E27FC236}">
                <a16:creationId xmlns:a16="http://schemas.microsoft.com/office/drawing/2014/main" id="{9A0DB94D-DB1A-4634-9C32-FB7E9B2A8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541" y="25065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25" name="Oval 120">
            <a:extLst>
              <a:ext uri="{FF2B5EF4-FFF2-40B4-BE49-F238E27FC236}">
                <a16:creationId xmlns:a16="http://schemas.microsoft.com/office/drawing/2014/main" id="{A23340CB-D0DC-4D66-94C6-F478F8BA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413" y="36697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26" name="Oval 120">
            <a:extLst>
              <a:ext uri="{FF2B5EF4-FFF2-40B4-BE49-F238E27FC236}">
                <a16:creationId xmlns:a16="http://schemas.microsoft.com/office/drawing/2014/main" id="{BD70B5EB-FAD7-46CF-9A82-505C5302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302" y="284551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27" name="Oval 120">
            <a:extLst>
              <a:ext uri="{FF2B5EF4-FFF2-40B4-BE49-F238E27FC236}">
                <a16:creationId xmlns:a16="http://schemas.microsoft.com/office/drawing/2014/main" id="{01237290-46BD-4BAC-83BB-9D2EEF3D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650" y="179390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28" name="Oval 120">
            <a:extLst>
              <a:ext uri="{FF2B5EF4-FFF2-40B4-BE49-F238E27FC236}">
                <a16:creationId xmlns:a16="http://schemas.microsoft.com/office/drawing/2014/main" id="{8E5CD850-070C-4D1B-9EFA-4B5110B4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267" y="41612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id="{499D8FE8-F840-EFD3-8FE7-02733F68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229" y="3687169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5" name="Text Box 100">
            <a:extLst>
              <a:ext uri="{FF2B5EF4-FFF2-40B4-BE49-F238E27FC236}">
                <a16:creationId xmlns:a16="http://schemas.microsoft.com/office/drawing/2014/main" id="{8A6D30DE-E728-BA5A-B327-ED63220A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327" y="2763465"/>
            <a:ext cx="229468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½ rolls on middle of the line.</a:t>
            </a:r>
          </a:p>
        </p:txBody>
      </p:sp>
      <p:sp>
        <p:nvSpPr>
          <p:cNvPr id="6" name="Rectangle 98">
            <a:extLst>
              <a:ext uri="{FF2B5EF4-FFF2-40B4-BE49-F238E27FC236}">
                <a16:creationId xmlns:a16="http://schemas.microsoft.com/office/drawing/2014/main" id="{4C297282-CDD9-6E15-EF8B-F98DD1F9D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826" y="62796"/>
            <a:ext cx="44932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>
                <a:latin typeface="+mn-ea"/>
              </a:rPr>
              <a:t>P25.04  9</a:t>
            </a:r>
            <a:r>
              <a:rPr lang="zh-CN" altLang="en-US" sz="2000" b="1" dirty="0">
                <a:latin typeface="+mn-ea"/>
              </a:rPr>
              <a:t>字带半滚</a:t>
            </a:r>
            <a:endParaRPr lang="en-US" altLang="zh-CN" sz="2000" b="1" dirty="0">
              <a:latin typeface="+mn-ea"/>
            </a:endParaRPr>
          </a:p>
          <a:p>
            <a:r>
              <a:rPr lang="en-US" sz="2000" b="1" dirty="0">
                <a:latin typeface="+mn-ea"/>
              </a:rPr>
              <a:t>              </a:t>
            </a:r>
            <a:r>
              <a:rPr lang="en-US" sz="1200" b="1" dirty="0"/>
              <a:t>Figure Nine with half roll</a:t>
            </a:r>
            <a:endParaRPr lang="en-US" altLang="de-DE" sz="4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145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P-25.05.01</a:t>
            </a:r>
          </a:p>
        </p:txBody>
      </p:sp>
      <p:sp>
        <p:nvSpPr>
          <p:cNvPr id="18435" name="Text Box 254">
            <a:extLst>
              <a:ext uri="{FF2B5EF4-FFF2-40B4-BE49-F238E27FC236}">
                <a16:creationId xmlns:a16="http://schemas.microsoft.com/office/drawing/2014/main" id="{AA26FA4D-1373-4790-93FB-D0EA0B1E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630" y="5569630"/>
            <a:ext cx="6684739" cy="874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正飞进入，连续做三个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位滚，紧接着再做反向连续三个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位滚，正飞改出。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upright, perform consecutively three quarter rolls, followed by three consecutive quarter rolls in opposite direction, exit upright.</a:t>
            </a:r>
            <a:endParaRPr lang="de-DE" sz="1200" b="1" dirty="0"/>
          </a:p>
        </p:txBody>
      </p:sp>
      <p:sp>
        <p:nvSpPr>
          <p:cNvPr id="86" name="Line 243">
            <a:extLst>
              <a:ext uri="{FF2B5EF4-FFF2-40B4-BE49-F238E27FC236}">
                <a16:creationId xmlns:a16="http://schemas.microsoft.com/office/drawing/2014/main" id="{546CACEE-EC4D-4171-90F5-8CEB3057A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2813" y="2569026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7" name="Group 247">
            <a:extLst>
              <a:ext uri="{FF2B5EF4-FFF2-40B4-BE49-F238E27FC236}">
                <a16:creationId xmlns:a16="http://schemas.microsoft.com/office/drawing/2014/main" id="{F1108B5F-47A3-4597-9A68-24250B956883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5689915" y="2346997"/>
            <a:ext cx="311150" cy="490537"/>
            <a:chOff x="2820" y="264"/>
            <a:chExt cx="420" cy="1452"/>
          </a:xfrm>
        </p:grpSpPr>
        <p:sp>
          <p:nvSpPr>
            <p:cNvPr id="88" name="Line 248">
              <a:extLst>
                <a:ext uri="{FF2B5EF4-FFF2-40B4-BE49-F238E27FC236}">
                  <a16:creationId xmlns:a16="http://schemas.microsoft.com/office/drawing/2014/main" id="{D9CDB2A9-E845-4D8F-9B44-AA1738AAA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" name="Group 249">
              <a:extLst>
                <a:ext uri="{FF2B5EF4-FFF2-40B4-BE49-F238E27FC236}">
                  <a16:creationId xmlns:a16="http://schemas.microsoft.com/office/drawing/2014/main" id="{A82E1D9A-6547-440E-9C21-36804596D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0" name="Group 250">
                <a:extLst>
                  <a:ext uri="{FF2B5EF4-FFF2-40B4-BE49-F238E27FC236}">
                    <a16:creationId xmlns:a16="http://schemas.microsoft.com/office/drawing/2014/main" id="{37C539BD-B92B-4DB1-97B1-8D406BB03D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" name="Group 251">
                  <a:extLst>
                    <a:ext uri="{FF2B5EF4-FFF2-40B4-BE49-F238E27FC236}">
                      <a16:creationId xmlns:a16="http://schemas.microsoft.com/office/drawing/2014/main" id="{0B0E71F8-BA8D-4E65-8AED-8CDD201F4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5" name="Group 252">
                    <a:extLst>
                      <a:ext uri="{FF2B5EF4-FFF2-40B4-BE49-F238E27FC236}">
                        <a16:creationId xmlns:a16="http://schemas.microsoft.com/office/drawing/2014/main" id="{2F6D00CC-1E2B-4AA9-AD61-339701841C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8" name="Freeform 253">
                      <a:extLst>
                        <a:ext uri="{FF2B5EF4-FFF2-40B4-BE49-F238E27FC236}">
                          <a16:creationId xmlns:a16="http://schemas.microsoft.com/office/drawing/2014/main" id="{49DE83E8-D3CD-4397-A169-21E5432F3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Freeform 254">
                      <a:extLst>
                        <a:ext uri="{FF2B5EF4-FFF2-40B4-BE49-F238E27FC236}">
                          <a16:creationId xmlns:a16="http://schemas.microsoft.com/office/drawing/2014/main" id="{ACB0BD0F-CDFE-4821-8851-094603F549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6" name="Freeform 255">
                    <a:extLst>
                      <a:ext uri="{FF2B5EF4-FFF2-40B4-BE49-F238E27FC236}">
                        <a16:creationId xmlns:a16="http://schemas.microsoft.com/office/drawing/2014/main" id="{35C1536A-3A95-4ECA-8B0F-495FC723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Freeform 256">
                    <a:extLst>
                      <a:ext uri="{FF2B5EF4-FFF2-40B4-BE49-F238E27FC236}">
                        <a16:creationId xmlns:a16="http://schemas.microsoft.com/office/drawing/2014/main" id="{982A0AB2-BFED-46E7-9C46-14EBD1387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" name="Line 257">
                  <a:extLst>
                    <a:ext uri="{FF2B5EF4-FFF2-40B4-BE49-F238E27FC236}">
                      <a16:creationId xmlns:a16="http://schemas.microsoft.com/office/drawing/2014/main" id="{03954FA1-2DB2-4E5C-BB42-C09C5A1B9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1" name="AutoShape 258">
                <a:extLst>
                  <a:ext uri="{FF2B5EF4-FFF2-40B4-BE49-F238E27FC236}">
                    <a16:creationId xmlns:a16="http://schemas.microsoft.com/office/drawing/2014/main" id="{971956E5-600D-42DD-B8D7-AF4F582F7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2" name="Line 259">
                <a:extLst>
                  <a:ext uri="{FF2B5EF4-FFF2-40B4-BE49-F238E27FC236}">
                    <a16:creationId xmlns:a16="http://schemas.microsoft.com/office/drawing/2014/main" id="{C06CC26C-4E1F-4618-8BA5-ECF0DF24D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0" name="Group 260">
            <a:extLst>
              <a:ext uri="{FF2B5EF4-FFF2-40B4-BE49-F238E27FC236}">
                <a16:creationId xmlns:a16="http://schemas.microsoft.com/office/drawing/2014/main" id="{CA073F16-3243-4890-ABD3-2448020DD9AE}"/>
              </a:ext>
            </a:extLst>
          </p:cNvPr>
          <p:cNvGrpSpPr>
            <a:grpSpLocks/>
          </p:cNvGrpSpPr>
          <p:nvPr/>
        </p:nvGrpSpPr>
        <p:grpSpPr bwMode="auto">
          <a:xfrm rot="18327719" flipV="1">
            <a:off x="4414549" y="2522195"/>
            <a:ext cx="755650" cy="242888"/>
            <a:chOff x="4875" y="7237"/>
            <a:chExt cx="4230" cy="1883"/>
          </a:xfrm>
        </p:grpSpPr>
        <p:sp>
          <p:nvSpPr>
            <p:cNvPr id="102" name="Arc 261">
              <a:extLst>
                <a:ext uri="{FF2B5EF4-FFF2-40B4-BE49-F238E27FC236}">
                  <a16:creationId xmlns:a16="http://schemas.microsoft.com/office/drawing/2014/main" id="{5FDB126D-C784-48AA-A637-2F8757BE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AutoShape 262">
              <a:extLst>
                <a:ext uri="{FF2B5EF4-FFF2-40B4-BE49-F238E27FC236}">
                  <a16:creationId xmlns:a16="http://schemas.microsoft.com/office/drawing/2014/main" id="{4A7391A7-6552-422A-9021-82A63ACC6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04" name="AutoShape 263">
            <a:extLst>
              <a:ext uri="{FF2B5EF4-FFF2-40B4-BE49-F238E27FC236}">
                <a16:creationId xmlns:a16="http://schemas.microsoft.com/office/drawing/2014/main" id="{28A92123-3AD5-4B20-A237-A8C76678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718" y="247200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5" name="Group 264">
            <a:extLst>
              <a:ext uri="{FF2B5EF4-FFF2-40B4-BE49-F238E27FC236}">
                <a16:creationId xmlns:a16="http://schemas.microsoft.com/office/drawing/2014/main" id="{B8CAE589-AF46-4D7D-91BD-B8ADDC2B388C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288532" y="2336831"/>
            <a:ext cx="311150" cy="490537"/>
            <a:chOff x="2820" y="264"/>
            <a:chExt cx="420" cy="1452"/>
          </a:xfrm>
        </p:grpSpPr>
        <p:sp>
          <p:nvSpPr>
            <p:cNvPr id="106" name="Line 265">
              <a:extLst>
                <a:ext uri="{FF2B5EF4-FFF2-40B4-BE49-F238E27FC236}">
                  <a16:creationId xmlns:a16="http://schemas.microsoft.com/office/drawing/2014/main" id="{E6BEF608-2E52-4E55-8D36-15BA633BD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oup 266">
              <a:extLst>
                <a:ext uri="{FF2B5EF4-FFF2-40B4-BE49-F238E27FC236}">
                  <a16:creationId xmlns:a16="http://schemas.microsoft.com/office/drawing/2014/main" id="{C62E130B-752C-40E6-AA64-E9C10C4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8" name="Group 267">
                <a:extLst>
                  <a:ext uri="{FF2B5EF4-FFF2-40B4-BE49-F238E27FC236}">
                    <a16:creationId xmlns:a16="http://schemas.microsoft.com/office/drawing/2014/main" id="{EE111D77-6C4C-4AF7-B35F-2DECFD2F8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1" name="Group 268">
                  <a:extLst>
                    <a:ext uri="{FF2B5EF4-FFF2-40B4-BE49-F238E27FC236}">
                      <a16:creationId xmlns:a16="http://schemas.microsoft.com/office/drawing/2014/main" id="{410F88BE-1640-44B8-A9D7-9DD41B1463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3" name="Group 269">
                    <a:extLst>
                      <a:ext uri="{FF2B5EF4-FFF2-40B4-BE49-F238E27FC236}">
                        <a16:creationId xmlns:a16="http://schemas.microsoft.com/office/drawing/2014/main" id="{97A3593C-D291-4FC0-A2DE-13EE298A02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6" name="Freeform 270">
                      <a:extLst>
                        <a:ext uri="{FF2B5EF4-FFF2-40B4-BE49-F238E27FC236}">
                          <a16:creationId xmlns:a16="http://schemas.microsoft.com/office/drawing/2014/main" id="{380E2889-5418-47EA-B4BC-8F9C17DEA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Freeform 271">
                      <a:extLst>
                        <a:ext uri="{FF2B5EF4-FFF2-40B4-BE49-F238E27FC236}">
                          <a16:creationId xmlns:a16="http://schemas.microsoft.com/office/drawing/2014/main" id="{C0B911C9-9A22-492C-9412-86A38A76A3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4" name="Freeform 272">
                    <a:extLst>
                      <a:ext uri="{FF2B5EF4-FFF2-40B4-BE49-F238E27FC236}">
                        <a16:creationId xmlns:a16="http://schemas.microsoft.com/office/drawing/2014/main" id="{348713AB-B40E-458B-B69E-7A50AEA0C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Freeform 273">
                    <a:extLst>
                      <a:ext uri="{FF2B5EF4-FFF2-40B4-BE49-F238E27FC236}">
                        <a16:creationId xmlns:a16="http://schemas.microsoft.com/office/drawing/2014/main" id="{E9E590AB-161B-4754-AD30-70EAF02FC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Line 274">
                  <a:extLst>
                    <a:ext uri="{FF2B5EF4-FFF2-40B4-BE49-F238E27FC236}">
                      <a16:creationId xmlns:a16="http://schemas.microsoft.com/office/drawing/2014/main" id="{E5A91282-A88A-471D-9FB4-B282C77FA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9" name="AutoShape 275">
                <a:extLst>
                  <a:ext uri="{FF2B5EF4-FFF2-40B4-BE49-F238E27FC236}">
                    <a16:creationId xmlns:a16="http://schemas.microsoft.com/office/drawing/2014/main" id="{2404A346-E079-492D-AC03-D5853E0B8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0" name="Line 276">
                <a:extLst>
                  <a:ext uri="{FF2B5EF4-FFF2-40B4-BE49-F238E27FC236}">
                    <a16:creationId xmlns:a16="http://schemas.microsoft.com/office/drawing/2014/main" id="{E02B6450-947C-4643-80E6-1CE0BE7FC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8" name="Group 307">
            <a:extLst>
              <a:ext uri="{FF2B5EF4-FFF2-40B4-BE49-F238E27FC236}">
                <a16:creationId xmlns:a16="http://schemas.microsoft.com/office/drawing/2014/main" id="{4506D84E-1733-4DD2-9B1E-B3A1EC8CB693}"/>
              </a:ext>
            </a:extLst>
          </p:cNvPr>
          <p:cNvGrpSpPr>
            <a:grpSpLocks/>
          </p:cNvGrpSpPr>
          <p:nvPr/>
        </p:nvGrpSpPr>
        <p:grpSpPr bwMode="auto">
          <a:xfrm rot="18327719" flipV="1">
            <a:off x="4105627" y="2522195"/>
            <a:ext cx="755650" cy="242887"/>
            <a:chOff x="4875" y="7237"/>
            <a:chExt cx="4230" cy="1883"/>
          </a:xfrm>
        </p:grpSpPr>
        <p:sp>
          <p:nvSpPr>
            <p:cNvPr id="119" name="Arc 308">
              <a:extLst>
                <a:ext uri="{FF2B5EF4-FFF2-40B4-BE49-F238E27FC236}">
                  <a16:creationId xmlns:a16="http://schemas.microsoft.com/office/drawing/2014/main" id="{8DDA6B3A-1ABB-4D3A-AC13-1F5A117DB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AutoShape 309">
              <a:extLst>
                <a:ext uri="{FF2B5EF4-FFF2-40B4-BE49-F238E27FC236}">
                  <a16:creationId xmlns:a16="http://schemas.microsoft.com/office/drawing/2014/main" id="{EC5EAE51-AD50-4DA0-A6DE-7ED997A4E7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22" name="Group 307">
            <a:extLst>
              <a:ext uri="{FF2B5EF4-FFF2-40B4-BE49-F238E27FC236}">
                <a16:creationId xmlns:a16="http://schemas.microsoft.com/office/drawing/2014/main" id="{0F55F68A-8D25-4ADA-B6D7-CBE5936488CC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044270" y="2399602"/>
            <a:ext cx="755650" cy="242888"/>
            <a:chOff x="4875" y="7237"/>
            <a:chExt cx="4230" cy="1883"/>
          </a:xfrm>
        </p:grpSpPr>
        <p:sp>
          <p:nvSpPr>
            <p:cNvPr id="123" name="Arc 308">
              <a:extLst>
                <a:ext uri="{FF2B5EF4-FFF2-40B4-BE49-F238E27FC236}">
                  <a16:creationId xmlns:a16="http://schemas.microsoft.com/office/drawing/2014/main" id="{EB513194-0E64-4D6A-92C4-EC8F6E098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309">
              <a:extLst>
                <a:ext uri="{FF2B5EF4-FFF2-40B4-BE49-F238E27FC236}">
                  <a16:creationId xmlns:a16="http://schemas.microsoft.com/office/drawing/2014/main" id="{C21A27F7-7EE8-42DF-A0D0-69AE6DDCE5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25" name="Group 307">
            <a:extLst>
              <a:ext uri="{FF2B5EF4-FFF2-40B4-BE49-F238E27FC236}">
                <a16:creationId xmlns:a16="http://schemas.microsoft.com/office/drawing/2014/main" id="{0F14340A-6200-461D-B3B8-BAD88AF910C4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696900" y="2392687"/>
            <a:ext cx="755650" cy="242887"/>
            <a:chOff x="4875" y="7237"/>
            <a:chExt cx="4230" cy="1883"/>
          </a:xfrm>
        </p:grpSpPr>
        <p:sp>
          <p:nvSpPr>
            <p:cNvPr id="126" name="Arc 308">
              <a:extLst>
                <a:ext uri="{FF2B5EF4-FFF2-40B4-BE49-F238E27FC236}">
                  <a16:creationId xmlns:a16="http://schemas.microsoft.com/office/drawing/2014/main" id="{10B23AE3-11CC-4F78-9C71-C803469E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AutoShape 309">
              <a:extLst>
                <a:ext uri="{FF2B5EF4-FFF2-40B4-BE49-F238E27FC236}">
                  <a16:creationId xmlns:a16="http://schemas.microsoft.com/office/drawing/2014/main" id="{5F83C653-5699-45B2-9C29-C53AD1C87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7" name="Group 307">
            <a:extLst>
              <a:ext uri="{FF2B5EF4-FFF2-40B4-BE49-F238E27FC236}">
                <a16:creationId xmlns:a16="http://schemas.microsoft.com/office/drawing/2014/main" id="{E8E838DA-0A8B-4454-B870-19416FBF5DB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318701" y="2392846"/>
            <a:ext cx="755650" cy="242887"/>
            <a:chOff x="4875" y="7237"/>
            <a:chExt cx="4230" cy="1883"/>
          </a:xfrm>
        </p:grpSpPr>
        <p:sp>
          <p:nvSpPr>
            <p:cNvPr id="158" name="Arc 308">
              <a:extLst>
                <a:ext uri="{FF2B5EF4-FFF2-40B4-BE49-F238E27FC236}">
                  <a16:creationId xmlns:a16="http://schemas.microsoft.com/office/drawing/2014/main" id="{506C1166-8A9B-4A1C-ACB7-6A5A14C4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309">
              <a:extLst>
                <a:ext uri="{FF2B5EF4-FFF2-40B4-BE49-F238E27FC236}">
                  <a16:creationId xmlns:a16="http://schemas.microsoft.com/office/drawing/2014/main" id="{6B543E9D-C5FF-447D-8D7B-DD65B49586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0" name="Group 260">
            <a:extLst>
              <a:ext uri="{FF2B5EF4-FFF2-40B4-BE49-F238E27FC236}">
                <a16:creationId xmlns:a16="http://schemas.microsoft.com/office/drawing/2014/main" id="{532C546B-F594-4742-9E2D-7DDB9EBB7CCD}"/>
              </a:ext>
            </a:extLst>
          </p:cNvPr>
          <p:cNvGrpSpPr>
            <a:grpSpLocks/>
          </p:cNvGrpSpPr>
          <p:nvPr/>
        </p:nvGrpSpPr>
        <p:grpSpPr bwMode="auto">
          <a:xfrm rot="18327719" flipV="1">
            <a:off x="4731182" y="2506467"/>
            <a:ext cx="755650" cy="242888"/>
            <a:chOff x="4875" y="7237"/>
            <a:chExt cx="4230" cy="1883"/>
          </a:xfrm>
        </p:grpSpPr>
        <p:sp>
          <p:nvSpPr>
            <p:cNvPr id="161" name="Arc 261">
              <a:extLst>
                <a:ext uri="{FF2B5EF4-FFF2-40B4-BE49-F238E27FC236}">
                  <a16:creationId xmlns:a16="http://schemas.microsoft.com/office/drawing/2014/main" id="{B49449A4-A6FA-46F7-A261-C393D8ABB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AutoShape 262">
              <a:extLst>
                <a:ext uri="{FF2B5EF4-FFF2-40B4-BE49-F238E27FC236}">
                  <a16:creationId xmlns:a16="http://schemas.microsoft.com/office/drawing/2014/main" id="{8DB906CA-A566-4762-8DA1-61CAACCC82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65" name="Text Box 239">
            <a:extLst>
              <a:ext uri="{FF2B5EF4-FFF2-40B4-BE49-F238E27FC236}">
                <a16:creationId xmlns:a16="http://schemas.microsoft.com/office/drawing/2014/main" id="{AA30ECCD-DE1D-4F8F-84C6-A2C6AABC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582" y="1633546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166" name="Text Box 239">
            <a:extLst>
              <a:ext uri="{FF2B5EF4-FFF2-40B4-BE49-F238E27FC236}">
                <a16:creationId xmlns:a16="http://schemas.microsoft.com/office/drawing/2014/main" id="{5DEE5314-9856-4DCE-8D75-E4D939CF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773" y="1634998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167" name="Text Box 239">
            <a:extLst>
              <a:ext uri="{FF2B5EF4-FFF2-40B4-BE49-F238E27FC236}">
                <a16:creationId xmlns:a16="http://schemas.microsoft.com/office/drawing/2014/main" id="{4D2D9E89-C64F-4337-969E-5C1D6769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304" y="1634513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84" name="AutoShape 255">
            <a:extLst>
              <a:ext uri="{FF2B5EF4-FFF2-40B4-BE49-F238E27FC236}">
                <a16:creationId xmlns:a16="http://schemas.microsoft.com/office/drawing/2014/main" id="{6671387C-B4E4-4E42-820A-CDB9135C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85" y="2485482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239">
            <a:extLst>
              <a:ext uri="{FF2B5EF4-FFF2-40B4-BE49-F238E27FC236}">
                <a16:creationId xmlns:a16="http://schemas.microsoft.com/office/drawing/2014/main" id="{A3E7C9EE-C9E9-71A8-B918-5DF5635AC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651" y="2846592"/>
            <a:ext cx="6178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3" name="Text Box 239">
            <a:extLst>
              <a:ext uri="{FF2B5EF4-FFF2-40B4-BE49-F238E27FC236}">
                <a16:creationId xmlns:a16="http://schemas.microsoft.com/office/drawing/2014/main" id="{5910F6E2-0FEE-1A61-E2AF-4B2A8899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043" y="2848044"/>
            <a:ext cx="607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4" name="Text Box 239">
            <a:extLst>
              <a:ext uri="{FF2B5EF4-FFF2-40B4-BE49-F238E27FC236}">
                <a16:creationId xmlns:a16="http://schemas.microsoft.com/office/drawing/2014/main" id="{D4C6744B-AF69-CA2C-AF7B-73D50BFDE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997" y="2847559"/>
            <a:ext cx="607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47766B8-0D3C-E7E3-966A-FECA5F68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40" y="202020"/>
            <a:ext cx="7294179" cy="5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000" b="1" dirty="0"/>
              <a:t>P-25.05 </a:t>
            </a:r>
            <a:r>
              <a:rPr lang="zh-CN" altLang="en-US" sz="2000" b="1" dirty="0"/>
              <a:t>六位双向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滚</a:t>
            </a:r>
            <a:endParaRPr lang="en-US" altLang="zh-CN" sz="2000" b="1" dirty="0"/>
          </a:p>
          <a:p>
            <a:pPr>
              <a:lnSpc>
                <a:spcPct val="90000"/>
              </a:lnSpc>
            </a:pPr>
            <a:r>
              <a:rPr lang="en-US" sz="1200" b="1" dirty="0"/>
              <a:t>                      Roll Combination with three quarter rolls, three quarter rolls in opposite direction</a:t>
            </a:r>
            <a:endParaRPr lang="en-GB" altLang="de-DE" sz="1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P-25.05.02</a:t>
            </a:r>
          </a:p>
        </p:txBody>
      </p:sp>
      <p:sp>
        <p:nvSpPr>
          <p:cNvPr id="129" name="Text Box 239">
            <a:extLst>
              <a:ext uri="{FF2B5EF4-FFF2-40B4-BE49-F238E27FC236}">
                <a16:creationId xmlns:a16="http://schemas.microsoft.com/office/drawing/2014/main" id="{74DCB84E-4B06-4512-846C-A090306D0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118" y="2845419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63" name="Text Box 239">
            <a:extLst>
              <a:ext uri="{FF2B5EF4-FFF2-40B4-BE49-F238E27FC236}">
                <a16:creationId xmlns:a16="http://schemas.microsoft.com/office/drawing/2014/main" id="{8FDDDEF3-B32D-494D-9FE7-5CE41DC3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516" y="2848404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64" name="Text Box 239">
            <a:extLst>
              <a:ext uri="{FF2B5EF4-FFF2-40B4-BE49-F238E27FC236}">
                <a16:creationId xmlns:a16="http://schemas.microsoft.com/office/drawing/2014/main" id="{DA8793D3-C38F-4FA8-8270-A01B3B6A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659" y="2855758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65" name="Text Box 239">
            <a:extLst>
              <a:ext uri="{FF2B5EF4-FFF2-40B4-BE49-F238E27FC236}">
                <a16:creationId xmlns:a16="http://schemas.microsoft.com/office/drawing/2014/main" id="{AA30ECCD-DE1D-4F8F-84C6-A2C6AABC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53" y="1908630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66" name="Text Box 239">
            <a:extLst>
              <a:ext uri="{FF2B5EF4-FFF2-40B4-BE49-F238E27FC236}">
                <a16:creationId xmlns:a16="http://schemas.microsoft.com/office/drawing/2014/main" id="{5DEE5314-9856-4DCE-8D75-E4D939CF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951" y="1911615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67" name="Text Box 239">
            <a:extLst>
              <a:ext uri="{FF2B5EF4-FFF2-40B4-BE49-F238E27FC236}">
                <a16:creationId xmlns:a16="http://schemas.microsoft.com/office/drawing/2014/main" id="{4D2D9E89-C64F-4337-969E-5C1D6769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550" y="1929855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58" name="Text Box 50">
            <a:extLst>
              <a:ext uri="{FF2B5EF4-FFF2-40B4-BE49-F238E27FC236}">
                <a16:creationId xmlns:a16="http://schemas.microsoft.com/office/drawing/2014/main" id="{C6679AF4-E802-42B6-A581-38D62D74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484" y="3483594"/>
            <a:ext cx="5638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00FF"/>
                </a:solidFill>
              </a:rPr>
              <a:t>在两个反向滚之间不能有直线段。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GB" altLang="de-DE" sz="1200" b="1" dirty="0">
                <a:solidFill>
                  <a:srgbClr val="0000FF"/>
                </a:solidFill>
              </a:rPr>
              <a:t>Between rolls and part rolls in opposite direction there must be no line.</a:t>
            </a:r>
          </a:p>
        </p:txBody>
      </p:sp>
      <p:sp>
        <p:nvSpPr>
          <p:cNvPr id="59" name="Oval 74">
            <a:extLst>
              <a:ext uri="{FF2B5EF4-FFF2-40B4-BE49-F238E27FC236}">
                <a16:creationId xmlns:a16="http://schemas.microsoft.com/office/drawing/2014/main" id="{FB1D76C7-53BC-470B-AEC4-72E9B21F5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281" y="249198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1" name="Oval 74">
            <a:extLst>
              <a:ext uri="{FF2B5EF4-FFF2-40B4-BE49-F238E27FC236}">
                <a16:creationId xmlns:a16="http://schemas.microsoft.com/office/drawing/2014/main" id="{420FEFC0-15C8-4225-88F9-5A565631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464" y="247760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2" name="Oval 74">
            <a:extLst>
              <a:ext uri="{FF2B5EF4-FFF2-40B4-BE49-F238E27FC236}">
                <a16:creationId xmlns:a16="http://schemas.microsoft.com/office/drawing/2014/main" id="{237DE5C2-46B3-4758-AFEE-F38F964F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475" y="24740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3" name="Oval 74">
            <a:extLst>
              <a:ext uri="{FF2B5EF4-FFF2-40B4-BE49-F238E27FC236}">
                <a16:creationId xmlns:a16="http://schemas.microsoft.com/office/drawing/2014/main" id="{5D98A757-4475-4E0F-BB17-AB7AB3E0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551" y="246299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2DB00154-918E-411A-887B-120BA5370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395" y="24915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6" name="Line 243">
            <a:extLst>
              <a:ext uri="{FF2B5EF4-FFF2-40B4-BE49-F238E27FC236}">
                <a16:creationId xmlns:a16="http://schemas.microsoft.com/office/drawing/2014/main" id="{13376BB0-A9B7-4AD4-A576-21B2020150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2813" y="2569026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7" name="Group 247">
            <a:extLst>
              <a:ext uri="{FF2B5EF4-FFF2-40B4-BE49-F238E27FC236}">
                <a16:creationId xmlns:a16="http://schemas.microsoft.com/office/drawing/2014/main" id="{A94A77E2-782B-4306-A5A2-6D4794AA778C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5689915" y="2346997"/>
            <a:ext cx="311150" cy="490537"/>
            <a:chOff x="2820" y="264"/>
            <a:chExt cx="420" cy="1452"/>
          </a:xfrm>
        </p:grpSpPr>
        <p:sp>
          <p:nvSpPr>
            <p:cNvPr id="68" name="Line 248">
              <a:extLst>
                <a:ext uri="{FF2B5EF4-FFF2-40B4-BE49-F238E27FC236}">
                  <a16:creationId xmlns:a16="http://schemas.microsoft.com/office/drawing/2014/main" id="{A5A01F0D-9E76-4C4F-9435-02F21A4B2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" name="Group 249">
              <a:extLst>
                <a:ext uri="{FF2B5EF4-FFF2-40B4-BE49-F238E27FC236}">
                  <a16:creationId xmlns:a16="http://schemas.microsoft.com/office/drawing/2014/main" id="{12D70AE8-AAAF-4E47-967D-835FDFBF7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0" name="Group 250">
                <a:extLst>
                  <a:ext uri="{FF2B5EF4-FFF2-40B4-BE49-F238E27FC236}">
                    <a16:creationId xmlns:a16="http://schemas.microsoft.com/office/drawing/2014/main" id="{736A2FFB-E123-4A12-946F-133FB4337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3" name="Group 251">
                  <a:extLst>
                    <a:ext uri="{FF2B5EF4-FFF2-40B4-BE49-F238E27FC236}">
                      <a16:creationId xmlns:a16="http://schemas.microsoft.com/office/drawing/2014/main" id="{8EF41AF6-ACCB-414C-816F-10FCC796D7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5" name="Group 252">
                    <a:extLst>
                      <a:ext uri="{FF2B5EF4-FFF2-40B4-BE49-F238E27FC236}">
                        <a16:creationId xmlns:a16="http://schemas.microsoft.com/office/drawing/2014/main" id="{97F73A18-E1F5-4EC8-827F-E492249A96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" name="Freeform 253">
                      <a:extLst>
                        <a:ext uri="{FF2B5EF4-FFF2-40B4-BE49-F238E27FC236}">
                          <a16:creationId xmlns:a16="http://schemas.microsoft.com/office/drawing/2014/main" id="{973D1997-931B-46AB-89EC-415BC1FDE1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9" name="Freeform 254">
                      <a:extLst>
                        <a:ext uri="{FF2B5EF4-FFF2-40B4-BE49-F238E27FC236}">
                          <a16:creationId xmlns:a16="http://schemas.microsoft.com/office/drawing/2014/main" id="{CAC72270-AE41-49D5-91AA-515161E973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6" name="Freeform 255">
                    <a:extLst>
                      <a:ext uri="{FF2B5EF4-FFF2-40B4-BE49-F238E27FC236}">
                        <a16:creationId xmlns:a16="http://schemas.microsoft.com/office/drawing/2014/main" id="{CA5A014A-6615-40CD-8AC7-CA007D7E5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" name="Freeform 256">
                    <a:extLst>
                      <a:ext uri="{FF2B5EF4-FFF2-40B4-BE49-F238E27FC236}">
                        <a16:creationId xmlns:a16="http://schemas.microsoft.com/office/drawing/2014/main" id="{52B40158-F059-4F32-9EA8-BCC9C341DE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4" name="Line 257">
                  <a:extLst>
                    <a:ext uri="{FF2B5EF4-FFF2-40B4-BE49-F238E27FC236}">
                      <a16:creationId xmlns:a16="http://schemas.microsoft.com/office/drawing/2014/main" id="{B8B8FF76-37B8-4171-B261-AB4659FBD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" name="AutoShape 258">
                <a:extLst>
                  <a:ext uri="{FF2B5EF4-FFF2-40B4-BE49-F238E27FC236}">
                    <a16:creationId xmlns:a16="http://schemas.microsoft.com/office/drawing/2014/main" id="{DB03F283-E218-4ACC-BCE0-1E6461898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2" name="Line 259">
                <a:extLst>
                  <a:ext uri="{FF2B5EF4-FFF2-40B4-BE49-F238E27FC236}">
                    <a16:creationId xmlns:a16="http://schemas.microsoft.com/office/drawing/2014/main" id="{13BD82A8-5878-4F8E-86CB-450839313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0" name="Group 260">
            <a:extLst>
              <a:ext uri="{FF2B5EF4-FFF2-40B4-BE49-F238E27FC236}">
                <a16:creationId xmlns:a16="http://schemas.microsoft.com/office/drawing/2014/main" id="{57E1503D-9FDE-43AF-AE6D-3E81217AA981}"/>
              </a:ext>
            </a:extLst>
          </p:cNvPr>
          <p:cNvGrpSpPr>
            <a:grpSpLocks/>
          </p:cNvGrpSpPr>
          <p:nvPr/>
        </p:nvGrpSpPr>
        <p:grpSpPr bwMode="auto">
          <a:xfrm rot="18327719" flipV="1">
            <a:off x="4414549" y="2522195"/>
            <a:ext cx="755650" cy="242888"/>
            <a:chOff x="4875" y="7237"/>
            <a:chExt cx="4230" cy="1883"/>
          </a:xfrm>
        </p:grpSpPr>
        <p:sp>
          <p:nvSpPr>
            <p:cNvPr id="81" name="Arc 261">
              <a:extLst>
                <a:ext uri="{FF2B5EF4-FFF2-40B4-BE49-F238E27FC236}">
                  <a16:creationId xmlns:a16="http://schemas.microsoft.com/office/drawing/2014/main" id="{E9E1AC31-3C7A-4E28-8330-F51998230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AutoShape 262">
              <a:extLst>
                <a:ext uri="{FF2B5EF4-FFF2-40B4-BE49-F238E27FC236}">
                  <a16:creationId xmlns:a16="http://schemas.microsoft.com/office/drawing/2014/main" id="{BD52E2CA-C06A-47C5-8EBE-39BAC43174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3" name="AutoShape 263">
            <a:extLst>
              <a:ext uri="{FF2B5EF4-FFF2-40B4-BE49-F238E27FC236}">
                <a16:creationId xmlns:a16="http://schemas.microsoft.com/office/drawing/2014/main" id="{DCBB5690-444B-42BB-BACE-0EAE6DF9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718" y="247200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5" name="Group 264">
            <a:extLst>
              <a:ext uri="{FF2B5EF4-FFF2-40B4-BE49-F238E27FC236}">
                <a16:creationId xmlns:a16="http://schemas.microsoft.com/office/drawing/2014/main" id="{0275B7A0-EBD6-449A-B289-576BD5E5D986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288532" y="2336831"/>
            <a:ext cx="311150" cy="490537"/>
            <a:chOff x="2820" y="264"/>
            <a:chExt cx="420" cy="1452"/>
          </a:xfrm>
        </p:grpSpPr>
        <p:sp>
          <p:nvSpPr>
            <p:cNvPr id="101" name="Line 265">
              <a:extLst>
                <a:ext uri="{FF2B5EF4-FFF2-40B4-BE49-F238E27FC236}">
                  <a16:creationId xmlns:a16="http://schemas.microsoft.com/office/drawing/2014/main" id="{AE5AC7BC-D423-4CFB-8E1F-7B2A67073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1" name="Group 266">
              <a:extLst>
                <a:ext uri="{FF2B5EF4-FFF2-40B4-BE49-F238E27FC236}">
                  <a16:creationId xmlns:a16="http://schemas.microsoft.com/office/drawing/2014/main" id="{0277A26B-E028-47CD-A583-46AC579D3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8" name="Group 267">
                <a:extLst>
                  <a:ext uri="{FF2B5EF4-FFF2-40B4-BE49-F238E27FC236}">
                    <a16:creationId xmlns:a16="http://schemas.microsoft.com/office/drawing/2014/main" id="{C47911B2-C1C6-47B2-AB96-2B6F62362B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2" name="Group 268">
                  <a:extLst>
                    <a:ext uri="{FF2B5EF4-FFF2-40B4-BE49-F238E27FC236}">
                      <a16:creationId xmlns:a16="http://schemas.microsoft.com/office/drawing/2014/main" id="{64C575AA-AB24-47DC-B8BA-6A77051EA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4" name="Group 269">
                    <a:extLst>
                      <a:ext uri="{FF2B5EF4-FFF2-40B4-BE49-F238E27FC236}">
                        <a16:creationId xmlns:a16="http://schemas.microsoft.com/office/drawing/2014/main" id="{31CE891B-E439-4306-80CF-A1A40116DE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7" name="Freeform 270">
                      <a:extLst>
                        <a:ext uri="{FF2B5EF4-FFF2-40B4-BE49-F238E27FC236}">
                          <a16:creationId xmlns:a16="http://schemas.microsoft.com/office/drawing/2014/main" id="{29C72538-6D28-4E5C-9700-A5D2FE02C0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8" name="Freeform 271">
                      <a:extLst>
                        <a:ext uri="{FF2B5EF4-FFF2-40B4-BE49-F238E27FC236}">
                          <a16:creationId xmlns:a16="http://schemas.microsoft.com/office/drawing/2014/main" id="{FAC1ED8F-794B-4E38-81C1-4C3F7C7EB7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5" name="Freeform 272">
                    <a:extLst>
                      <a:ext uri="{FF2B5EF4-FFF2-40B4-BE49-F238E27FC236}">
                        <a16:creationId xmlns:a16="http://schemas.microsoft.com/office/drawing/2014/main" id="{0BF40F67-CAB7-445A-A5A3-FE063C492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6" name="Freeform 273">
                    <a:extLst>
                      <a:ext uri="{FF2B5EF4-FFF2-40B4-BE49-F238E27FC236}">
                        <a16:creationId xmlns:a16="http://schemas.microsoft.com/office/drawing/2014/main" id="{FF3E48AD-9610-4C1D-9BA6-FB6D0FBA4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3" name="Line 274">
                  <a:extLst>
                    <a:ext uri="{FF2B5EF4-FFF2-40B4-BE49-F238E27FC236}">
                      <a16:creationId xmlns:a16="http://schemas.microsoft.com/office/drawing/2014/main" id="{BBBA3D50-F2BA-4CEE-9081-134E85F27E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0" name="AutoShape 275">
                <a:extLst>
                  <a:ext uri="{FF2B5EF4-FFF2-40B4-BE49-F238E27FC236}">
                    <a16:creationId xmlns:a16="http://schemas.microsoft.com/office/drawing/2014/main" id="{FD28EE28-8092-4609-A462-E0BA8FD03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1" name="Line 276">
                <a:extLst>
                  <a:ext uri="{FF2B5EF4-FFF2-40B4-BE49-F238E27FC236}">
                    <a16:creationId xmlns:a16="http://schemas.microsoft.com/office/drawing/2014/main" id="{30E75981-DF75-4C33-9836-4F195CE10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9" name="Group 307">
            <a:extLst>
              <a:ext uri="{FF2B5EF4-FFF2-40B4-BE49-F238E27FC236}">
                <a16:creationId xmlns:a16="http://schemas.microsoft.com/office/drawing/2014/main" id="{A9D7E4AD-ECA9-41D8-9CCD-4FD5C94498F1}"/>
              </a:ext>
            </a:extLst>
          </p:cNvPr>
          <p:cNvGrpSpPr>
            <a:grpSpLocks/>
          </p:cNvGrpSpPr>
          <p:nvPr/>
        </p:nvGrpSpPr>
        <p:grpSpPr bwMode="auto">
          <a:xfrm rot="18327719" flipV="1">
            <a:off x="4105627" y="2522195"/>
            <a:ext cx="755650" cy="242887"/>
            <a:chOff x="4875" y="7237"/>
            <a:chExt cx="4230" cy="1883"/>
          </a:xfrm>
        </p:grpSpPr>
        <p:sp>
          <p:nvSpPr>
            <p:cNvPr id="140" name="Arc 308">
              <a:extLst>
                <a:ext uri="{FF2B5EF4-FFF2-40B4-BE49-F238E27FC236}">
                  <a16:creationId xmlns:a16="http://schemas.microsoft.com/office/drawing/2014/main" id="{52DD216A-0240-4EB1-89C8-16ED2A03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AutoShape 309">
              <a:extLst>
                <a:ext uri="{FF2B5EF4-FFF2-40B4-BE49-F238E27FC236}">
                  <a16:creationId xmlns:a16="http://schemas.microsoft.com/office/drawing/2014/main" id="{9AB0FA93-7BEC-441C-8E6D-FAF792134C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42" name="Group 307">
            <a:extLst>
              <a:ext uri="{FF2B5EF4-FFF2-40B4-BE49-F238E27FC236}">
                <a16:creationId xmlns:a16="http://schemas.microsoft.com/office/drawing/2014/main" id="{8D21217B-98DC-4159-B949-FD5EE58295DF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044270" y="2399602"/>
            <a:ext cx="755650" cy="242888"/>
            <a:chOff x="4875" y="7237"/>
            <a:chExt cx="4230" cy="1883"/>
          </a:xfrm>
        </p:grpSpPr>
        <p:sp>
          <p:nvSpPr>
            <p:cNvPr id="143" name="Arc 308">
              <a:extLst>
                <a:ext uri="{FF2B5EF4-FFF2-40B4-BE49-F238E27FC236}">
                  <a16:creationId xmlns:a16="http://schemas.microsoft.com/office/drawing/2014/main" id="{8A506777-960B-4F9F-8023-1A4E9C910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AutoShape 309">
              <a:extLst>
                <a:ext uri="{FF2B5EF4-FFF2-40B4-BE49-F238E27FC236}">
                  <a16:creationId xmlns:a16="http://schemas.microsoft.com/office/drawing/2014/main" id="{CC575FB8-20DE-4141-8851-3E0EC12190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45" name="Group 307">
            <a:extLst>
              <a:ext uri="{FF2B5EF4-FFF2-40B4-BE49-F238E27FC236}">
                <a16:creationId xmlns:a16="http://schemas.microsoft.com/office/drawing/2014/main" id="{EA7A10EB-5731-482A-978B-4FF842F24ADF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696900" y="2392687"/>
            <a:ext cx="755650" cy="242887"/>
            <a:chOff x="4875" y="7237"/>
            <a:chExt cx="4230" cy="1883"/>
          </a:xfrm>
        </p:grpSpPr>
        <p:sp>
          <p:nvSpPr>
            <p:cNvPr id="146" name="Arc 308">
              <a:extLst>
                <a:ext uri="{FF2B5EF4-FFF2-40B4-BE49-F238E27FC236}">
                  <a16:creationId xmlns:a16="http://schemas.microsoft.com/office/drawing/2014/main" id="{AC90F333-FB82-4667-AA56-E95FBD6BA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AutoShape 309">
              <a:extLst>
                <a:ext uri="{FF2B5EF4-FFF2-40B4-BE49-F238E27FC236}">
                  <a16:creationId xmlns:a16="http://schemas.microsoft.com/office/drawing/2014/main" id="{7B3FCF06-C544-4A62-904F-08935AA5BE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48" name="Group 307">
            <a:extLst>
              <a:ext uri="{FF2B5EF4-FFF2-40B4-BE49-F238E27FC236}">
                <a16:creationId xmlns:a16="http://schemas.microsoft.com/office/drawing/2014/main" id="{6FFE34C6-BF58-4AD7-A76D-C9117F8B9C7E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318701" y="2392846"/>
            <a:ext cx="755650" cy="242887"/>
            <a:chOff x="4875" y="7237"/>
            <a:chExt cx="4230" cy="1883"/>
          </a:xfrm>
        </p:grpSpPr>
        <p:sp>
          <p:nvSpPr>
            <p:cNvPr id="149" name="Arc 308">
              <a:extLst>
                <a:ext uri="{FF2B5EF4-FFF2-40B4-BE49-F238E27FC236}">
                  <a16:creationId xmlns:a16="http://schemas.microsoft.com/office/drawing/2014/main" id="{56950F18-1602-4077-966F-EC516C2BC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AutoShape 309">
              <a:extLst>
                <a:ext uri="{FF2B5EF4-FFF2-40B4-BE49-F238E27FC236}">
                  <a16:creationId xmlns:a16="http://schemas.microsoft.com/office/drawing/2014/main" id="{EC7DAC9F-FFF7-4D0F-9FB7-63EFAAC6E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1" name="Group 260">
            <a:extLst>
              <a:ext uri="{FF2B5EF4-FFF2-40B4-BE49-F238E27FC236}">
                <a16:creationId xmlns:a16="http://schemas.microsoft.com/office/drawing/2014/main" id="{BBA478D7-C2E9-4937-8F2D-EB631EBDF639}"/>
              </a:ext>
            </a:extLst>
          </p:cNvPr>
          <p:cNvGrpSpPr>
            <a:grpSpLocks/>
          </p:cNvGrpSpPr>
          <p:nvPr/>
        </p:nvGrpSpPr>
        <p:grpSpPr bwMode="auto">
          <a:xfrm rot="18327719" flipV="1">
            <a:off x="4731182" y="2506467"/>
            <a:ext cx="755650" cy="242888"/>
            <a:chOff x="4875" y="7237"/>
            <a:chExt cx="4230" cy="1883"/>
          </a:xfrm>
        </p:grpSpPr>
        <p:sp>
          <p:nvSpPr>
            <p:cNvPr id="152" name="Arc 261">
              <a:extLst>
                <a:ext uri="{FF2B5EF4-FFF2-40B4-BE49-F238E27FC236}">
                  <a16:creationId xmlns:a16="http://schemas.microsoft.com/office/drawing/2014/main" id="{1177B016-9DE5-464E-83CB-D8A7931F5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AutoShape 262">
              <a:extLst>
                <a:ext uri="{FF2B5EF4-FFF2-40B4-BE49-F238E27FC236}">
                  <a16:creationId xmlns:a16="http://schemas.microsoft.com/office/drawing/2014/main" id="{928417FA-58B1-408B-8188-66BF34F909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54" name="AutoShape 255">
            <a:extLst>
              <a:ext uri="{FF2B5EF4-FFF2-40B4-BE49-F238E27FC236}">
                <a16:creationId xmlns:a16="http://schemas.microsoft.com/office/drawing/2014/main" id="{DE75C08C-71B0-41BB-B5FA-BEF2620F9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85" y="2485482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92">
            <a:extLst>
              <a:ext uri="{FF2B5EF4-FFF2-40B4-BE49-F238E27FC236}">
                <a16:creationId xmlns:a16="http://schemas.microsoft.com/office/drawing/2014/main" id="{27A6C6FE-E79C-940B-14C0-F280D777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133" y="1135386"/>
            <a:ext cx="5399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位滚之间的线段必须短且长度易于辨识。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GB" altLang="de-DE" sz="1200" b="1" dirty="0">
                <a:solidFill>
                  <a:srgbClr val="0000FF"/>
                </a:solidFill>
              </a:rPr>
              <a:t>Lines between part rolls must be short and of recognisable length.</a:t>
            </a:r>
            <a:endParaRPr lang="en-GB" altLang="de-DE" sz="1600" b="1" dirty="0">
              <a:solidFill>
                <a:srgbClr val="0000FF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41ADAB-903A-35BB-B226-69A4C044A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40" y="202020"/>
            <a:ext cx="7294179" cy="5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000" b="1" dirty="0"/>
              <a:t>P-25.05 </a:t>
            </a:r>
            <a:r>
              <a:rPr lang="zh-CN" altLang="en-US" sz="2000" b="1" dirty="0"/>
              <a:t>六位双向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滚</a:t>
            </a:r>
            <a:endParaRPr lang="en-US" altLang="zh-CN" sz="2000" b="1" dirty="0"/>
          </a:p>
          <a:p>
            <a:pPr>
              <a:lnSpc>
                <a:spcPct val="90000"/>
              </a:lnSpc>
            </a:pPr>
            <a:r>
              <a:rPr lang="en-US" sz="1200" b="1" dirty="0"/>
              <a:t>                      Roll Combination with three quarter rolls, three quarter rolls in opposite direction</a:t>
            </a:r>
            <a:endParaRPr lang="en-GB" alt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046137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P-25.06.01</a:t>
            </a:r>
          </a:p>
        </p:txBody>
      </p:sp>
      <p:sp>
        <p:nvSpPr>
          <p:cNvPr id="20496" name="Text Box 725">
            <a:extLst>
              <a:ext uri="{FF2B5EF4-FFF2-40B4-BE49-F238E27FC236}">
                <a16:creationId xmlns:a16="http://schemas.microsoft.com/office/drawing/2014/main" id="{BCC42EEE-B652-4D27-8BEC-59869629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841" y="5421652"/>
            <a:ext cx="5006760" cy="1021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正飞进入，拉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圆弧进入垂直上升直线，做失速倒转进入垂直下降直线，做半滚，推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圆弧，倒飞改出。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upright, pull through a quarter loop into a vertical upline, perform a stall turn into a vertical downline, perform a half roll, push through a quarter loop, exit inverted.</a:t>
            </a:r>
            <a:endParaRPr lang="de-DE" sz="1200" b="1" dirty="0"/>
          </a:p>
        </p:txBody>
      </p:sp>
      <p:sp>
        <p:nvSpPr>
          <p:cNvPr id="20498" name="Textfeld 6">
            <a:extLst>
              <a:ext uri="{FF2B5EF4-FFF2-40B4-BE49-F238E27FC236}">
                <a16:creationId xmlns:a16="http://schemas.microsoft.com/office/drawing/2014/main" id="{0D3E74E7-423E-406D-9D9C-D7DAB21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219075"/>
            <a:ext cx="6644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b="1" dirty="0"/>
              <a:t>P-25.06 </a:t>
            </a:r>
            <a:r>
              <a:rPr lang="zh-CN" altLang="en-US" sz="2000" b="1" dirty="0"/>
              <a:t>失速倒转带半滚</a:t>
            </a:r>
            <a:endParaRPr lang="en-US" altLang="zh-CN" sz="2000" b="1" dirty="0"/>
          </a:p>
          <a:p>
            <a:r>
              <a:rPr lang="en-US" sz="1200" b="1" dirty="0"/>
              <a:t>                       Stall Turn with half roll</a:t>
            </a:r>
            <a:endParaRPr lang="de-DE" altLang="de-DE" sz="2000" b="1" dirty="0"/>
          </a:p>
        </p:txBody>
      </p:sp>
      <p:sp>
        <p:nvSpPr>
          <p:cNvPr id="78" name="Text Box 540">
            <a:extLst>
              <a:ext uri="{FF2B5EF4-FFF2-40B4-BE49-F238E27FC236}">
                <a16:creationId xmlns:a16="http://schemas.microsoft.com/office/drawing/2014/main" id="{B34D7BA2-79DC-4713-9825-7FB233D1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043" y="2251133"/>
            <a:ext cx="9032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grpSp>
        <p:nvGrpSpPr>
          <p:cNvPr id="79" name="Group 541">
            <a:extLst>
              <a:ext uri="{FF2B5EF4-FFF2-40B4-BE49-F238E27FC236}">
                <a16:creationId xmlns:a16="http://schemas.microsoft.com/office/drawing/2014/main" id="{CA4A4124-9D7B-4D5E-89A9-98B2A2459055}"/>
              </a:ext>
            </a:extLst>
          </p:cNvPr>
          <p:cNvGrpSpPr>
            <a:grpSpLocks/>
          </p:cNvGrpSpPr>
          <p:nvPr/>
        </p:nvGrpSpPr>
        <p:grpSpPr bwMode="auto">
          <a:xfrm rot="2043369" flipV="1">
            <a:off x="7123113" y="2125663"/>
            <a:ext cx="839787" cy="246062"/>
            <a:chOff x="4875" y="7237"/>
            <a:chExt cx="4230" cy="1883"/>
          </a:xfrm>
        </p:grpSpPr>
        <p:sp>
          <p:nvSpPr>
            <p:cNvPr id="80" name="Arc 542">
              <a:extLst>
                <a:ext uri="{FF2B5EF4-FFF2-40B4-BE49-F238E27FC236}">
                  <a16:creationId xmlns:a16="http://schemas.microsoft.com/office/drawing/2014/main" id="{D380B65E-13A6-4499-8564-88F6AEDF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AutoShape 543">
              <a:extLst>
                <a:ext uri="{FF2B5EF4-FFF2-40B4-BE49-F238E27FC236}">
                  <a16:creationId xmlns:a16="http://schemas.microsoft.com/office/drawing/2014/main" id="{12ECE133-E38F-41E1-B7DB-1A31AB79A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3" name="Line 546">
            <a:extLst>
              <a:ext uri="{FF2B5EF4-FFF2-40B4-BE49-F238E27FC236}">
                <a16:creationId xmlns:a16="http://schemas.microsoft.com/office/drawing/2014/main" id="{346FEDF2-BB78-486A-85B1-2BD30ED0A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459" y="1291065"/>
            <a:ext cx="16192" cy="2124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Arc 547">
            <a:extLst>
              <a:ext uri="{FF2B5EF4-FFF2-40B4-BE49-F238E27FC236}">
                <a16:creationId xmlns:a16="http://schemas.microsoft.com/office/drawing/2014/main" id="{2BE6F1F0-6C52-48A2-8D53-DFAFEAD48F85}"/>
              </a:ext>
            </a:extLst>
          </p:cNvPr>
          <p:cNvSpPr>
            <a:spLocks/>
          </p:cNvSpPr>
          <p:nvPr/>
        </p:nvSpPr>
        <p:spPr bwMode="auto">
          <a:xfrm flipV="1">
            <a:off x="6953250" y="3419206"/>
            <a:ext cx="663575" cy="711894"/>
          </a:xfrm>
          <a:custGeom>
            <a:avLst/>
            <a:gdLst>
              <a:gd name="T0" fmla="*/ 0 w 21600"/>
              <a:gd name="T1" fmla="*/ 0 h 21600"/>
              <a:gd name="T2" fmla="*/ 8 w 21600"/>
              <a:gd name="T3" fmla="*/ 9 h 21600"/>
              <a:gd name="T4" fmla="*/ 0 w 21600"/>
              <a:gd name="T5" fmla="*/ 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" name="Line 548">
            <a:extLst>
              <a:ext uri="{FF2B5EF4-FFF2-40B4-BE49-F238E27FC236}">
                <a16:creationId xmlns:a16="http://schemas.microsoft.com/office/drawing/2014/main" id="{13CE1996-2CA8-4F87-BAE2-9A153613E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2997" y="4131701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" name="Line 549">
            <a:extLst>
              <a:ext uri="{FF2B5EF4-FFF2-40B4-BE49-F238E27FC236}">
                <a16:creationId xmlns:a16="http://schemas.microsoft.com/office/drawing/2014/main" id="{D8F3365D-E649-45D3-AAF4-FEC4552FE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9020" y="1096473"/>
            <a:ext cx="16192" cy="1023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" name="Arc 550">
            <a:extLst>
              <a:ext uri="{FF2B5EF4-FFF2-40B4-BE49-F238E27FC236}">
                <a16:creationId xmlns:a16="http://schemas.microsoft.com/office/drawing/2014/main" id="{8BD359B5-476B-469A-A5A8-662795EADC2D}"/>
              </a:ext>
            </a:extLst>
          </p:cNvPr>
          <p:cNvSpPr>
            <a:spLocks/>
          </p:cNvSpPr>
          <p:nvPr/>
        </p:nvSpPr>
        <p:spPr bwMode="auto">
          <a:xfrm flipV="1">
            <a:off x="6761163" y="1966230"/>
            <a:ext cx="650875" cy="711894"/>
          </a:xfrm>
          <a:custGeom>
            <a:avLst/>
            <a:gdLst>
              <a:gd name="T0" fmla="*/ 0 w 21601"/>
              <a:gd name="T1" fmla="*/ 0 h 21600"/>
              <a:gd name="T2" fmla="*/ 8 w 21601"/>
              <a:gd name="T3" fmla="*/ 9 h 21600"/>
              <a:gd name="T4" fmla="*/ 0 w 21601"/>
              <a:gd name="T5" fmla="*/ 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Line 551">
            <a:extLst>
              <a:ext uri="{FF2B5EF4-FFF2-40B4-BE49-F238E27FC236}">
                <a16:creationId xmlns:a16="http://schemas.microsoft.com/office/drawing/2014/main" id="{575E8F56-79AB-4F5E-A668-132C81B4A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2013" y="2679779"/>
            <a:ext cx="822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9" name="Group 552">
            <a:extLst>
              <a:ext uri="{FF2B5EF4-FFF2-40B4-BE49-F238E27FC236}">
                <a16:creationId xmlns:a16="http://schemas.microsoft.com/office/drawing/2014/main" id="{6E0ED684-873D-4C76-88A0-22AABA292DC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714942" y="2432784"/>
            <a:ext cx="311150" cy="490538"/>
            <a:chOff x="2820" y="264"/>
            <a:chExt cx="420" cy="1452"/>
          </a:xfrm>
        </p:grpSpPr>
        <p:sp>
          <p:nvSpPr>
            <p:cNvPr id="90" name="Line 553">
              <a:extLst>
                <a:ext uri="{FF2B5EF4-FFF2-40B4-BE49-F238E27FC236}">
                  <a16:creationId xmlns:a16="http://schemas.microsoft.com/office/drawing/2014/main" id="{2DA5F916-A400-4D8B-A5A9-898410C53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554">
              <a:extLst>
                <a:ext uri="{FF2B5EF4-FFF2-40B4-BE49-F238E27FC236}">
                  <a16:creationId xmlns:a16="http://schemas.microsoft.com/office/drawing/2014/main" id="{D1FF8C25-C2C6-47F0-BB59-F9D1BC13A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555">
                <a:extLst>
                  <a:ext uri="{FF2B5EF4-FFF2-40B4-BE49-F238E27FC236}">
                    <a16:creationId xmlns:a16="http://schemas.microsoft.com/office/drawing/2014/main" id="{905A7CDA-4B3B-4EB1-847C-62F6D5935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556">
                  <a:extLst>
                    <a:ext uri="{FF2B5EF4-FFF2-40B4-BE49-F238E27FC236}">
                      <a16:creationId xmlns:a16="http://schemas.microsoft.com/office/drawing/2014/main" id="{EC58BF0B-56C1-4C00-98EC-01E013CAA7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557">
                    <a:extLst>
                      <a:ext uri="{FF2B5EF4-FFF2-40B4-BE49-F238E27FC236}">
                        <a16:creationId xmlns:a16="http://schemas.microsoft.com/office/drawing/2014/main" id="{2F0D3623-43A8-4C6A-A4B4-2393DA6301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558">
                      <a:extLst>
                        <a:ext uri="{FF2B5EF4-FFF2-40B4-BE49-F238E27FC236}">
                          <a16:creationId xmlns:a16="http://schemas.microsoft.com/office/drawing/2014/main" id="{6B267B8B-3E5F-4A3B-A92F-2DF0613E44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Freeform 559">
                      <a:extLst>
                        <a:ext uri="{FF2B5EF4-FFF2-40B4-BE49-F238E27FC236}">
                          <a16:creationId xmlns:a16="http://schemas.microsoft.com/office/drawing/2014/main" id="{A266EBB7-D18D-49F8-B719-2C45852AF0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560">
                    <a:extLst>
                      <a:ext uri="{FF2B5EF4-FFF2-40B4-BE49-F238E27FC236}">
                        <a16:creationId xmlns:a16="http://schemas.microsoft.com/office/drawing/2014/main" id="{86A90CBD-6D2C-4E3C-BB6E-DA82F61E5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561">
                    <a:extLst>
                      <a:ext uri="{FF2B5EF4-FFF2-40B4-BE49-F238E27FC236}">
                        <a16:creationId xmlns:a16="http://schemas.microsoft.com/office/drawing/2014/main" id="{A6DECBAF-DA7D-4288-B0DA-FAD57F33D3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562">
                  <a:extLst>
                    <a:ext uri="{FF2B5EF4-FFF2-40B4-BE49-F238E27FC236}">
                      <a16:creationId xmlns:a16="http://schemas.microsoft.com/office/drawing/2014/main" id="{8CAB7270-F5B2-4B77-A8AC-75DD12DD3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563">
                <a:extLst>
                  <a:ext uri="{FF2B5EF4-FFF2-40B4-BE49-F238E27FC236}">
                    <a16:creationId xmlns:a16="http://schemas.microsoft.com/office/drawing/2014/main" id="{D15C51BE-545E-437E-9A9F-1750D6CA0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4" name="Line 564">
                <a:extLst>
                  <a:ext uri="{FF2B5EF4-FFF2-40B4-BE49-F238E27FC236}">
                    <a16:creationId xmlns:a16="http://schemas.microsoft.com/office/drawing/2014/main" id="{8BF83452-8CE8-46A6-896F-DDAA6C16F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2" name="Group 565">
            <a:extLst>
              <a:ext uri="{FF2B5EF4-FFF2-40B4-BE49-F238E27FC236}">
                <a16:creationId xmlns:a16="http://schemas.microsoft.com/office/drawing/2014/main" id="{D152E98F-F46E-401D-B76A-A1570BF7EE5B}"/>
              </a:ext>
            </a:extLst>
          </p:cNvPr>
          <p:cNvGrpSpPr>
            <a:grpSpLocks/>
          </p:cNvGrpSpPr>
          <p:nvPr/>
        </p:nvGrpSpPr>
        <p:grpSpPr bwMode="auto">
          <a:xfrm rot="16087868" flipH="1" flipV="1">
            <a:off x="6038057" y="3894931"/>
            <a:ext cx="311150" cy="490537"/>
            <a:chOff x="2820" y="264"/>
            <a:chExt cx="420" cy="1452"/>
          </a:xfrm>
        </p:grpSpPr>
        <p:sp>
          <p:nvSpPr>
            <p:cNvPr id="103" name="Line 566">
              <a:extLst>
                <a:ext uri="{FF2B5EF4-FFF2-40B4-BE49-F238E27FC236}">
                  <a16:creationId xmlns:a16="http://schemas.microsoft.com/office/drawing/2014/main" id="{C0F121F5-8495-4632-B1A9-107729465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567">
              <a:extLst>
                <a:ext uri="{FF2B5EF4-FFF2-40B4-BE49-F238E27FC236}">
                  <a16:creationId xmlns:a16="http://schemas.microsoft.com/office/drawing/2014/main" id="{D3D23514-41E1-4790-8C36-2BD1686F6E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568">
                <a:extLst>
                  <a:ext uri="{FF2B5EF4-FFF2-40B4-BE49-F238E27FC236}">
                    <a16:creationId xmlns:a16="http://schemas.microsoft.com/office/drawing/2014/main" id="{A1CF9E52-5699-42A3-86CD-37DB5C4A05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569">
                  <a:extLst>
                    <a:ext uri="{FF2B5EF4-FFF2-40B4-BE49-F238E27FC236}">
                      <a16:creationId xmlns:a16="http://schemas.microsoft.com/office/drawing/2014/main" id="{94D9633C-D28A-45A2-A5DF-EF2B2C21F3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570">
                    <a:extLst>
                      <a:ext uri="{FF2B5EF4-FFF2-40B4-BE49-F238E27FC236}">
                        <a16:creationId xmlns:a16="http://schemas.microsoft.com/office/drawing/2014/main" id="{A3F43ED0-7EB4-4A18-805A-2828B1CBCC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571">
                      <a:extLst>
                        <a:ext uri="{FF2B5EF4-FFF2-40B4-BE49-F238E27FC236}">
                          <a16:creationId xmlns:a16="http://schemas.microsoft.com/office/drawing/2014/main" id="{39535030-0848-43E9-8DA6-11112947B3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572">
                      <a:extLst>
                        <a:ext uri="{FF2B5EF4-FFF2-40B4-BE49-F238E27FC236}">
                          <a16:creationId xmlns:a16="http://schemas.microsoft.com/office/drawing/2014/main" id="{C6E7DE11-03C4-4FA0-A3BD-CD4811C9FE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573">
                    <a:extLst>
                      <a:ext uri="{FF2B5EF4-FFF2-40B4-BE49-F238E27FC236}">
                        <a16:creationId xmlns:a16="http://schemas.microsoft.com/office/drawing/2014/main" id="{A53FADF7-E46C-48AF-A968-41CD00204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574">
                    <a:extLst>
                      <a:ext uri="{FF2B5EF4-FFF2-40B4-BE49-F238E27FC236}">
                        <a16:creationId xmlns:a16="http://schemas.microsoft.com/office/drawing/2014/main" id="{4A679614-7127-43D6-9075-304AD8CB28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575">
                  <a:extLst>
                    <a:ext uri="{FF2B5EF4-FFF2-40B4-BE49-F238E27FC236}">
                      <a16:creationId xmlns:a16="http://schemas.microsoft.com/office/drawing/2014/main" id="{9B05C31E-5FB7-40B6-8489-F413C9673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576">
                <a:extLst>
                  <a:ext uri="{FF2B5EF4-FFF2-40B4-BE49-F238E27FC236}">
                    <a16:creationId xmlns:a16="http://schemas.microsoft.com/office/drawing/2014/main" id="{F1A03E97-2477-4210-B7F3-36D996435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7" name="Line 577">
                <a:extLst>
                  <a:ext uri="{FF2B5EF4-FFF2-40B4-BE49-F238E27FC236}">
                    <a16:creationId xmlns:a16="http://schemas.microsoft.com/office/drawing/2014/main" id="{F3E6301C-8357-4886-88A2-9AF89DABB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5" name="Group 578">
            <a:extLst>
              <a:ext uri="{FF2B5EF4-FFF2-40B4-BE49-F238E27FC236}">
                <a16:creationId xmlns:a16="http://schemas.microsoft.com/office/drawing/2014/main" id="{6C284F8C-5BE2-423B-A7CF-DA6958ED9B1E}"/>
              </a:ext>
            </a:extLst>
          </p:cNvPr>
          <p:cNvGrpSpPr>
            <a:grpSpLocks/>
          </p:cNvGrpSpPr>
          <p:nvPr/>
        </p:nvGrpSpPr>
        <p:grpSpPr bwMode="auto">
          <a:xfrm rot="19655">
            <a:off x="7448550" y="2916238"/>
            <a:ext cx="311150" cy="490537"/>
            <a:chOff x="2820" y="264"/>
            <a:chExt cx="420" cy="1452"/>
          </a:xfrm>
        </p:grpSpPr>
        <p:sp>
          <p:nvSpPr>
            <p:cNvPr id="116" name="Line 579">
              <a:extLst>
                <a:ext uri="{FF2B5EF4-FFF2-40B4-BE49-F238E27FC236}">
                  <a16:creationId xmlns:a16="http://schemas.microsoft.com/office/drawing/2014/main" id="{4DF55653-9158-4DBE-B128-82C9B6BEB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580">
              <a:extLst>
                <a:ext uri="{FF2B5EF4-FFF2-40B4-BE49-F238E27FC236}">
                  <a16:creationId xmlns:a16="http://schemas.microsoft.com/office/drawing/2014/main" id="{8373A713-36FA-4B5E-B6FC-5DFB5F8A0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581">
                <a:extLst>
                  <a:ext uri="{FF2B5EF4-FFF2-40B4-BE49-F238E27FC236}">
                    <a16:creationId xmlns:a16="http://schemas.microsoft.com/office/drawing/2014/main" id="{AE8DD882-09ED-47B7-BD9A-94F2A858D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582">
                  <a:extLst>
                    <a:ext uri="{FF2B5EF4-FFF2-40B4-BE49-F238E27FC236}">
                      <a16:creationId xmlns:a16="http://schemas.microsoft.com/office/drawing/2014/main" id="{2D8C6F61-6C4C-4321-B1E3-D5B6100989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583">
                    <a:extLst>
                      <a:ext uri="{FF2B5EF4-FFF2-40B4-BE49-F238E27FC236}">
                        <a16:creationId xmlns:a16="http://schemas.microsoft.com/office/drawing/2014/main" id="{8ED064E6-CA6E-4BD2-BCDB-F7F306996C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584">
                      <a:extLst>
                        <a:ext uri="{FF2B5EF4-FFF2-40B4-BE49-F238E27FC236}">
                          <a16:creationId xmlns:a16="http://schemas.microsoft.com/office/drawing/2014/main" id="{72B40A75-E936-4AE4-937D-B217DC7224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585">
                      <a:extLst>
                        <a:ext uri="{FF2B5EF4-FFF2-40B4-BE49-F238E27FC236}">
                          <a16:creationId xmlns:a16="http://schemas.microsoft.com/office/drawing/2014/main" id="{74EA7799-9F00-44BB-A264-7B48CC3BB0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586">
                    <a:extLst>
                      <a:ext uri="{FF2B5EF4-FFF2-40B4-BE49-F238E27FC236}">
                        <a16:creationId xmlns:a16="http://schemas.microsoft.com/office/drawing/2014/main" id="{3381CBAD-C413-481F-9D82-51E1E64CCF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587">
                    <a:extLst>
                      <a:ext uri="{FF2B5EF4-FFF2-40B4-BE49-F238E27FC236}">
                        <a16:creationId xmlns:a16="http://schemas.microsoft.com/office/drawing/2014/main" id="{C8E351BF-12AE-40B0-9065-D73B1E3AC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588">
                  <a:extLst>
                    <a:ext uri="{FF2B5EF4-FFF2-40B4-BE49-F238E27FC236}">
                      <a16:creationId xmlns:a16="http://schemas.microsoft.com/office/drawing/2014/main" id="{4B2B810E-B879-480B-9F34-60AADDB18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589">
                <a:extLst>
                  <a:ext uri="{FF2B5EF4-FFF2-40B4-BE49-F238E27FC236}">
                    <a16:creationId xmlns:a16="http://schemas.microsoft.com/office/drawing/2014/main" id="{A748AEB3-D8B4-47A5-9027-1B442C86F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590">
                <a:extLst>
                  <a:ext uri="{FF2B5EF4-FFF2-40B4-BE49-F238E27FC236}">
                    <a16:creationId xmlns:a16="http://schemas.microsoft.com/office/drawing/2014/main" id="{61FD8735-907B-431B-AC38-8C4EF0E1F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8" name="Group 591">
            <a:extLst>
              <a:ext uri="{FF2B5EF4-FFF2-40B4-BE49-F238E27FC236}">
                <a16:creationId xmlns:a16="http://schemas.microsoft.com/office/drawing/2014/main" id="{22D8AB56-F285-4703-B948-E433530FCD4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242175" y="1935163"/>
            <a:ext cx="311150" cy="490537"/>
            <a:chOff x="2820" y="264"/>
            <a:chExt cx="420" cy="1452"/>
          </a:xfrm>
        </p:grpSpPr>
        <p:sp>
          <p:nvSpPr>
            <p:cNvPr id="129" name="Line 592">
              <a:extLst>
                <a:ext uri="{FF2B5EF4-FFF2-40B4-BE49-F238E27FC236}">
                  <a16:creationId xmlns:a16="http://schemas.microsoft.com/office/drawing/2014/main" id="{C8644659-D0AB-4C0A-B0B6-3F022F900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0" name="Group 593">
              <a:extLst>
                <a:ext uri="{FF2B5EF4-FFF2-40B4-BE49-F238E27FC236}">
                  <a16:creationId xmlns:a16="http://schemas.microsoft.com/office/drawing/2014/main" id="{0697AF65-2ACD-4BCA-A83C-B92092DFA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1" name="Group 594">
                <a:extLst>
                  <a:ext uri="{FF2B5EF4-FFF2-40B4-BE49-F238E27FC236}">
                    <a16:creationId xmlns:a16="http://schemas.microsoft.com/office/drawing/2014/main" id="{B3F1B34F-131F-41C9-A0DF-C6FE37E55D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4" name="Group 595">
                  <a:extLst>
                    <a:ext uri="{FF2B5EF4-FFF2-40B4-BE49-F238E27FC236}">
                      <a16:creationId xmlns:a16="http://schemas.microsoft.com/office/drawing/2014/main" id="{20D8168A-CDDE-4648-BC5F-15AFB44A5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6" name="Group 596">
                    <a:extLst>
                      <a:ext uri="{FF2B5EF4-FFF2-40B4-BE49-F238E27FC236}">
                        <a16:creationId xmlns:a16="http://schemas.microsoft.com/office/drawing/2014/main" id="{A224D75B-B6B5-47D4-9B31-D616841C45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9" name="Freeform 597">
                      <a:extLst>
                        <a:ext uri="{FF2B5EF4-FFF2-40B4-BE49-F238E27FC236}">
                          <a16:creationId xmlns:a16="http://schemas.microsoft.com/office/drawing/2014/main" id="{E414A110-F998-4740-BA43-FADDDFF633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0" name="Freeform 598">
                      <a:extLst>
                        <a:ext uri="{FF2B5EF4-FFF2-40B4-BE49-F238E27FC236}">
                          <a16:creationId xmlns:a16="http://schemas.microsoft.com/office/drawing/2014/main" id="{0C924B3B-BA5A-4B58-B8B0-FCEE4EDB1B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7" name="Freeform 599">
                    <a:extLst>
                      <a:ext uri="{FF2B5EF4-FFF2-40B4-BE49-F238E27FC236}">
                        <a16:creationId xmlns:a16="http://schemas.microsoft.com/office/drawing/2014/main" id="{82CD9C15-3B38-4991-A1AF-8B129088B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8" name="Freeform 600">
                    <a:extLst>
                      <a:ext uri="{FF2B5EF4-FFF2-40B4-BE49-F238E27FC236}">
                        <a16:creationId xmlns:a16="http://schemas.microsoft.com/office/drawing/2014/main" id="{DFE11E24-5780-4DF2-A58E-4A658B28C0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5" name="Line 601">
                  <a:extLst>
                    <a:ext uri="{FF2B5EF4-FFF2-40B4-BE49-F238E27FC236}">
                      <a16:creationId xmlns:a16="http://schemas.microsoft.com/office/drawing/2014/main" id="{1F122920-BC4D-43CE-8B34-01C47BB50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2" name="AutoShape 602">
                <a:extLst>
                  <a:ext uri="{FF2B5EF4-FFF2-40B4-BE49-F238E27FC236}">
                    <a16:creationId xmlns:a16="http://schemas.microsoft.com/office/drawing/2014/main" id="{8E696728-DFA6-428C-A628-823235A22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3" name="Line 603">
                <a:extLst>
                  <a:ext uri="{FF2B5EF4-FFF2-40B4-BE49-F238E27FC236}">
                    <a16:creationId xmlns:a16="http://schemas.microsoft.com/office/drawing/2014/main" id="{7F30B034-143B-4F8A-8586-A35213515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41" name="AutoShape 604">
            <a:extLst>
              <a:ext uri="{FF2B5EF4-FFF2-40B4-BE49-F238E27FC236}">
                <a16:creationId xmlns:a16="http://schemas.microsoft.com/office/drawing/2014/main" id="{77CF1A98-9DBC-4519-9468-449122ACFD2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94325" y="4059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2" name="AutoShape 605">
            <a:extLst>
              <a:ext uri="{FF2B5EF4-FFF2-40B4-BE49-F238E27FC236}">
                <a16:creationId xmlns:a16="http://schemas.microsoft.com/office/drawing/2014/main" id="{A35E3B41-DD8B-4604-949D-9E5D6902C1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269619" y="260961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3" name="Group 609">
            <a:extLst>
              <a:ext uri="{FF2B5EF4-FFF2-40B4-BE49-F238E27FC236}">
                <a16:creationId xmlns:a16="http://schemas.microsoft.com/office/drawing/2014/main" id="{1464675B-8753-4A8D-A0A7-F6AFF25001EC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7453313" y="1441450"/>
            <a:ext cx="311150" cy="490538"/>
            <a:chOff x="2820" y="264"/>
            <a:chExt cx="420" cy="1452"/>
          </a:xfrm>
        </p:grpSpPr>
        <p:sp>
          <p:nvSpPr>
            <p:cNvPr id="144" name="Line 610">
              <a:extLst>
                <a:ext uri="{FF2B5EF4-FFF2-40B4-BE49-F238E27FC236}">
                  <a16:creationId xmlns:a16="http://schemas.microsoft.com/office/drawing/2014/main" id="{4981285E-0FB9-4156-B842-7C201025D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5" name="Group 611">
              <a:extLst>
                <a:ext uri="{FF2B5EF4-FFF2-40B4-BE49-F238E27FC236}">
                  <a16:creationId xmlns:a16="http://schemas.microsoft.com/office/drawing/2014/main" id="{744D8B5D-D5BF-4271-B714-AEF7D425E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6" name="Group 612">
                <a:extLst>
                  <a:ext uri="{FF2B5EF4-FFF2-40B4-BE49-F238E27FC236}">
                    <a16:creationId xmlns:a16="http://schemas.microsoft.com/office/drawing/2014/main" id="{8DE5DEAB-91E6-4B6D-B690-6FEF032C39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9" name="Group 613">
                  <a:extLst>
                    <a:ext uri="{FF2B5EF4-FFF2-40B4-BE49-F238E27FC236}">
                      <a16:creationId xmlns:a16="http://schemas.microsoft.com/office/drawing/2014/main" id="{5B051397-B2D0-4890-A904-908AF8806F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1" name="Group 614">
                    <a:extLst>
                      <a:ext uri="{FF2B5EF4-FFF2-40B4-BE49-F238E27FC236}">
                        <a16:creationId xmlns:a16="http://schemas.microsoft.com/office/drawing/2014/main" id="{240AC56C-1034-4B31-9BFA-F37570BAF5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4" name="Freeform 615">
                      <a:extLst>
                        <a:ext uri="{FF2B5EF4-FFF2-40B4-BE49-F238E27FC236}">
                          <a16:creationId xmlns:a16="http://schemas.microsoft.com/office/drawing/2014/main" id="{052CCD5F-3FAF-4FEC-A176-F4A52283F1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5" name="Freeform 616">
                      <a:extLst>
                        <a:ext uri="{FF2B5EF4-FFF2-40B4-BE49-F238E27FC236}">
                          <a16:creationId xmlns:a16="http://schemas.microsoft.com/office/drawing/2014/main" id="{F6758D3B-2606-40DE-8CF5-0724EEE5E5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2" name="Freeform 617">
                    <a:extLst>
                      <a:ext uri="{FF2B5EF4-FFF2-40B4-BE49-F238E27FC236}">
                        <a16:creationId xmlns:a16="http://schemas.microsoft.com/office/drawing/2014/main" id="{11F1A65F-A58B-46A4-AFC0-5D922ECF10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3" name="Freeform 618">
                    <a:extLst>
                      <a:ext uri="{FF2B5EF4-FFF2-40B4-BE49-F238E27FC236}">
                        <a16:creationId xmlns:a16="http://schemas.microsoft.com/office/drawing/2014/main" id="{CDBEC3CA-6CC6-424A-934D-03F8CC853A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0" name="Line 619">
                  <a:extLst>
                    <a:ext uri="{FF2B5EF4-FFF2-40B4-BE49-F238E27FC236}">
                      <a16:creationId xmlns:a16="http://schemas.microsoft.com/office/drawing/2014/main" id="{3A428C4E-6F84-4E32-85EA-9D9FD9C12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7" name="AutoShape 620">
                <a:extLst>
                  <a:ext uri="{FF2B5EF4-FFF2-40B4-BE49-F238E27FC236}">
                    <a16:creationId xmlns:a16="http://schemas.microsoft.com/office/drawing/2014/main" id="{07B12DFC-901B-47E4-A6C3-944517AE3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8" name="Line 621">
                <a:extLst>
                  <a:ext uri="{FF2B5EF4-FFF2-40B4-BE49-F238E27FC236}">
                    <a16:creationId xmlns:a16="http://schemas.microsoft.com/office/drawing/2014/main" id="{3C1DD647-3174-4F04-8F6D-14E6A3BAC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63" name="Picture 465" descr="messerflugflieger2">
            <a:extLst>
              <a:ext uri="{FF2B5EF4-FFF2-40B4-BE49-F238E27FC236}">
                <a16:creationId xmlns:a16="http://schemas.microsoft.com/office/drawing/2014/main" id="{5B21E29B-0AC3-46E5-81DD-2E9DDD29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6181">
            <a:off x="6819192" y="353119"/>
            <a:ext cx="1277537" cy="15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22">
            <a:extLst>
              <a:ext uri="{FF2B5EF4-FFF2-40B4-BE49-F238E27FC236}">
                <a16:creationId xmlns:a16="http://schemas.microsoft.com/office/drawing/2014/main" id="{F6E71553-4779-E4C3-B1F6-2F3E67930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245" y="1105674"/>
            <a:ext cx="1431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围绕重心倒转</a:t>
            </a:r>
            <a:r>
              <a:rPr lang="de-DE" altLang="de-DE" sz="1200" b="1" dirty="0">
                <a:solidFill>
                  <a:srgbClr val="0000FF"/>
                </a:solidFill>
              </a:rPr>
              <a:t>Pivot on CG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4" name="Text Box 623">
            <a:extLst>
              <a:ext uri="{FF2B5EF4-FFF2-40B4-BE49-F238E27FC236}">
                <a16:creationId xmlns:a16="http://schemas.microsoft.com/office/drawing/2014/main" id="{C106D521-A5D3-4287-3B50-C9727C52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059" y="515338"/>
            <a:ext cx="20001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倒转前有短暂停顿</a:t>
            </a:r>
            <a:r>
              <a:rPr lang="de-DE" altLang="de-DE" sz="1200" b="1" dirty="0">
                <a:solidFill>
                  <a:srgbClr val="0000FF"/>
                </a:solidFill>
              </a:rPr>
              <a:t>Stop before pivot</a:t>
            </a:r>
            <a:br>
              <a:rPr lang="de-DE" altLang="de-DE" sz="1200" b="1" dirty="0">
                <a:solidFill>
                  <a:srgbClr val="0000FF"/>
                </a:solidFill>
              </a:rPr>
            </a:br>
            <a:r>
              <a:rPr lang="de-DE" altLang="de-DE" sz="1200" b="1" dirty="0">
                <a:solidFill>
                  <a:srgbClr val="0000FF"/>
                </a:solidFill>
              </a:rPr>
              <a:t>(slight hesitation)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" grpId="0" build="allAtOnce"/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P-25.06.02</a:t>
            </a:r>
          </a:p>
        </p:txBody>
      </p:sp>
      <p:grpSp>
        <p:nvGrpSpPr>
          <p:cNvPr id="79" name="Group 541">
            <a:extLst>
              <a:ext uri="{FF2B5EF4-FFF2-40B4-BE49-F238E27FC236}">
                <a16:creationId xmlns:a16="http://schemas.microsoft.com/office/drawing/2014/main" id="{CA4A4124-9D7B-4D5E-89A9-98B2A2459055}"/>
              </a:ext>
            </a:extLst>
          </p:cNvPr>
          <p:cNvGrpSpPr>
            <a:grpSpLocks/>
          </p:cNvGrpSpPr>
          <p:nvPr/>
        </p:nvGrpSpPr>
        <p:grpSpPr bwMode="auto">
          <a:xfrm rot="2043369" flipV="1">
            <a:off x="7123113" y="2130305"/>
            <a:ext cx="839787" cy="246062"/>
            <a:chOff x="4875" y="7237"/>
            <a:chExt cx="4230" cy="1883"/>
          </a:xfrm>
        </p:grpSpPr>
        <p:sp>
          <p:nvSpPr>
            <p:cNvPr id="80" name="Arc 542">
              <a:extLst>
                <a:ext uri="{FF2B5EF4-FFF2-40B4-BE49-F238E27FC236}">
                  <a16:creationId xmlns:a16="http://schemas.microsoft.com/office/drawing/2014/main" id="{D380B65E-13A6-4499-8564-88F6AEDF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AutoShape 543">
              <a:extLst>
                <a:ext uri="{FF2B5EF4-FFF2-40B4-BE49-F238E27FC236}">
                  <a16:creationId xmlns:a16="http://schemas.microsoft.com/office/drawing/2014/main" id="{12ECE133-E38F-41E1-B7DB-1A31AB79A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3" name="Line 546">
            <a:extLst>
              <a:ext uri="{FF2B5EF4-FFF2-40B4-BE49-F238E27FC236}">
                <a16:creationId xmlns:a16="http://schemas.microsoft.com/office/drawing/2014/main" id="{346FEDF2-BB78-486A-85B1-2BD30ED0A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1313" y="1295707"/>
            <a:ext cx="16192" cy="2124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Arc 547">
            <a:extLst>
              <a:ext uri="{FF2B5EF4-FFF2-40B4-BE49-F238E27FC236}">
                <a16:creationId xmlns:a16="http://schemas.microsoft.com/office/drawing/2014/main" id="{2BE6F1F0-6C52-48A2-8D53-DFAFEAD48F85}"/>
              </a:ext>
            </a:extLst>
          </p:cNvPr>
          <p:cNvSpPr>
            <a:spLocks/>
          </p:cNvSpPr>
          <p:nvPr/>
        </p:nvSpPr>
        <p:spPr bwMode="auto">
          <a:xfrm flipV="1">
            <a:off x="6960177" y="3416921"/>
            <a:ext cx="663575" cy="711894"/>
          </a:xfrm>
          <a:custGeom>
            <a:avLst/>
            <a:gdLst>
              <a:gd name="T0" fmla="*/ 0 w 21600"/>
              <a:gd name="T1" fmla="*/ 0 h 21600"/>
              <a:gd name="T2" fmla="*/ 8 w 21600"/>
              <a:gd name="T3" fmla="*/ 9 h 21600"/>
              <a:gd name="T4" fmla="*/ 0 w 21600"/>
              <a:gd name="T5" fmla="*/ 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" name="Line 548">
            <a:extLst>
              <a:ext uri="{FF2B5EF4-FFF2-40B4-BE49-F238E27FC236}">
                <a16:creationId xmlns:a16="http://schemas.microsoft.com/office/drawing/2014/main" id="{13CE1996-2CA8-4F87-BAE2-9A153613E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2997" y="4126511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" name="Line 549">
            <a:extLst>
              <a:ext uri="{FF2B5EF4-FFF2-40B4-BE49-F238E27FC236}">
                <a16:creationId xmlns:a16="http://schemas.microsoft.com/office/drawing/2014/main" id="{D8F3365D-E649-45D3-AAF4-FEC4552FE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3840" y="1009934"/>
            <a:ext cx="16192" cy="1023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" name="Arc 550">
            <a:extLst>
              <a:ext uri="{FF2B5EF4-FFF2-40B4-BE49-F238E27FC236}">
                <a16:creationId xmlns:a16="http://schemas.microsoft.com/office/drawing/2014/main" id="{8BD359B5-476B-469A-A5A8-662795EADC2D}"/>
              </a:ext>
            </a:extLst>
          </p:cNvPr>
          <p:cNvSpPr>
            <a:spLocks/>
          </p:cNvSpPr>
          <p:nvPr/>
        </p:nvSpPr>
        <p:spPr bwMode="auto">
          <a:xfrm flipV="1">
            <a:off x="6761163" y="1970872"/>
            <a:ext cx="650875" cy="711894"/>
          </a:xfrm>
          <a:custGeom>
            <a:avLst/>
            <a:gdLst>
              <a:gd name="T0" fmla="*/ 0 w 21601"/>
              <a:gd name="T1" fmla="*/ 0 h 21600"/>
              <a:gd name="T2" fmla="*/ 8 w 21601"/>
              <a:gd name="T3" fmla="*/ 9 h 21600"/>
              <a:gd name="T4" fmla="*/ 0 w 21601"/>
              <a:gd name="T5" fmla="*/ 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Line 551">
            <a:extLst>
              <a:ext uri="{FF2B5EF4-FFF2-40B4-BE49-F238E27FC236}">
                <a16:creationId xmlns:a16="http://schemas.microsoft.com/office/drawing/2014/main" id="{575E8F56-79AB-4F5E-A668-132C81B4A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2013" y="2684421"/>
            <a:ext cx="822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9" name="Group 552">
            <a:extLst>
              <a:ext uri="{FF2B5EF4-FFF2-40B4-BE49-F238E27FC236}">
                <a16:creationId xmlns:a16="http://schemas.microsoft.com/office/drawing/2014/main" id="{6E0ED684-873D-4C76-88A0-22AABA292DC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72904" y="2446019"/>
            <a:ext cx="311150" cy="490538"/>
            <a:chOff x="2820" y="264"/>
            <a:chExt cx="420" cy="1452"/>
          </a:xfrm>
        </p:grpSpPr>
        <p:sp>
          <p:nvSpPr>
            <p:cNvPr id="90" name="Line 553">
              <a:extLst>
                <a:ext uri="{FF2B5EF4-FFF2-40B4-BE49-F238E27FC236}">
                  <a16:creationId xmlns:a16="http://schemas.microsoft.com/office/drawing/2014/main" id="{2DA5F916-A400-4D8B-A5A9-898410C53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554">
              <a:extLst>
                <a:ext uri="{FF2B5EF4-FFF2-40B4-BE49-F238E27FC236}">
                  <a16:creationId xmlns:a16="http://schemas.microsoft.com/office/drawing/2014/main" id="{D1FF8C25-C2C6-47F0-BB59-F9D1BC13A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" name="Group 555">
                <a:extLst>
                  <a:ext uri="{FF2B5EF4-FFF2-40B4-BE49-F238E27FC236}">
                    <a16:creationId xmlns:a16="http://schemas.microsoft.com/office/drawing/2014/main" id="{905A7CDA-4B3B-4EB1-847C-62F6D5935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" name="Group 556">
                  <a:extLst>
                    <a:ext uri="{FF2B5EF4-FFF2-40B4-BE49-F238E27FC236}">
                      <a16:creationId xmlns:a16="http://schemas.microsoft.com/office/drawing/2014/main" id="{EC58BF0B-56C1-4C00-98EC-01E013CAA7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" name="Group 557">
                    <a:extLst>
                      <a:ext uri="{FF2B5EF4-FFF2-40B4-BE49-F238E27FC236}">
                        <a16:creationId xmlns:a16="http://schemas.microsoft.com/office/drawing/2014/main" id="{2F0D3623-43A8-4C6A-A4B4-2393DA6301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0" name="Freeform 558">
                      <a:extLst>
                        <a:ext uri="{FF2B5EF4-FFF2-40B4-BE49-F238E27FC236}">
                          <a16:creationId xmlns:a16="http://schemas.microsoft.com/office/drawing/2014/main" id="{6B267B8B-3E5F-4A3B-A92F-2DF0613E44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" name="Freeform 559">
                      <a:extLst>
                        <a:ext uri="{FF2B5EF4-FFF2-40B4-BE49-F238E27FC236}">
                          <a16:creationId xmlns:a16="http://schemas.microsoft.com/office/drawing/2014/main" id="{A266EBB7-D18D-49F8-B719-2C45852AF0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" name="Freeform 560">
                    <a:extLst>
                      <a:ext uri="{FF2B5EF4-FFF2-40B4-BE49-F238E27FC236}">
                        <a16:creationId xmlns:a16="http://schemas.microsoft.com/office/drawing/2014/main" id="{86A90CBD-6D2C-4E3C-BB6E-DA82F61E5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Freeform 561">
                    <a:extLst>
                      <a:ext uri="{FF2B5EF4-FFF2-40B4-BE49-F238E27FC236}">
                        <a16:creationId xmlns:a16="http://schemas.microsoft.com/office/drawing/2014/main" id="{A6DECBAF-DA7D-4288-B0DA-FAD57F33D3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" name="Line 562">
                  <a:extLst>
                    <a:ext uri="{FF2B5EF4-FFF2-40B4-BE49-F238E27FC236}">
                      <a16:creationId xmlns:a16="http://schemas.microsoft.com/office/drawing/2014/main" id="{8CAB7270-F5B2-4B77-A8AC-75DD12DD3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" name="AutoShape 563">
                <a:extLst>
                  <a:ext uri="{FF2B5EF4-FFF2-40B4-BE49-F238E27FC236}">
                    <a16:creationId xmlns:a16="http://schemas.microsoft.com/office/drawing/2014/main" id="{D15C51BE-545E-437E-9A9F-1750D6CA0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4" name="Line 564">
                <a:extLst>
                  <a:ext uri="{FF2B5EF4-FFF2-40B4-BE49-F238E27FC236}">
                    <a16:creationId xmlns:a16="http://schemas.microsoft.com/office/drawing/2014/main" id="{8BF83452-8CE8-46A6-896F-DDAA6C16F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2" name="Group 565">
            <a:extLst>
              <a:ext uri="{FF2B5EF4-FFF2-40B4-BE49-F238E27FC236}">
                <a16:creationId xmlns:a16="http://schemas.microsoft.com/office/drawing/2014/main" id="{D152E98F-F46E-401D-B76A-A1570BF7EE5B}"/>
              </a:ext>
            </a:extLst>
          </p:cNvPr>
          <p:cNvGrpSpPr>
            <a:grpSpLocks/>
          </p:cNvGrpSpPr>
          <p:nvPr/>
        </p:nvGrpSpPr>
        <p:grpSpPr bwMode="auto">
          <a:xfrm rot="16087868" flipH="1" flipV="1">
            <a:off x="6038057" y="3899573"/>
            <a:ext cx="311150" cy="490537"/>
            <a:chOff x="2820" y="264"/>
            <a:chExt cx="420" cy="1452"/>
          </a:xfrm>
        </p:grpSpPr>
        <p:sp>
          <p:nvSpPr>
            <p:cNvPr id="103" name="Line 566">
              <a:extLst>
                <a:ext uri="{FF2B5EF4-FFF2-40B4-BE49-F238E27FC236}">
                  <a16:creationId xmlns:a16="http://schemas.microsoft.com/office/drawing/2014/main" id="{C0F121F5-8495-4632-B1A9-107729465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567">
              <a:extLst>
                <a:ext uri="{FF2B5EF4-FFF2-40B4-BE49-F238E27FC236}">
                  <a16:creationId xmlns:a16="http://schemas.microsoft.com/office/drawing/2014/main" id="{D3D23514-41E1-4790-8C36-2BD1686F6E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568">
                <a:extLst>
                  <a:ext uri="{FF2B5EF4-FFF2-40B4-BE49-F238E27FC236}">
                    <a16:creationId xmlns:a16="http://schemas.microsoft.com/office/drawing/2014/main" id="{A1CF9E52-5699-42A3-86CD-37DB5C4A05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569">
                  <a:extLst>
                    <a:ext uri="{FF2B5EF4-FFF2-40B4-BE49-F238E27FC236}">
                      <a16:creationId xmlns:a16="http://schemas.microsoft.com/office/drawing/2014/main" id="{94D9633C-D28A-45A2-A5DF-EF2B2C21F3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570">
                    <a:extLst>
                      <a:ext uri="{FF2B5EF4-FFF2-40B4-BE49-F238E27FC236}">
                        <a16:creationId xmlns:a16="http://schemas.microsoft.com/office/drawing/2014/main" id="{A3F43ED0-7EB4-4A18-805A-2828B1CBCC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571">
                      <a:extLst>
                        <a:ext uri="{FF2B5EF4-FFF2-40B4-BE49-F238E27FC236}">
                          <a16:creationId xmlns:a16="http://schemas.microsoft.com/office/drawing/2014/main" id="{39535030-0848-43E9-8DA6-11112947B3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572">
                      <a:extLst>
                        <a:ext uri="{FF2B5EF4-FFF2-40B4-BE49-F238E27FC236}">
                          <a16:creationId xmlns:a16="http://schemas.microsoft.com/office/drawing/2014/main" id="{C6E7DE11-03C4-4FA0-A3BD-CD4811C9FE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573">
                    <a:extLst>
                      <a:ext uri="{FF2B5EF4-FFF2-40B4-BE49-F238E27FC236}">
                        <a16:creationId xmlns:a16="http://schemas.microsoft.com/office/drawing/2014/main" id="{A53FADF7-E46C-48AF-A968-41CD00204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574">
                    <a:extLst>
                      <a:ext uri="{FF2B5EF4-FFF2-40B4-BE49-F238E27FC236}">
                        <a16:creationId xmlns:a16="http://schemas.microsoft.com/office/drawing/2014/main" id="{4A679614-7127-43D6-9075-304AD8CB28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575">
                  <a:extLst>
                    <a:ext uri="{FF2B5EF4-FFF2-40B4-BE49-F238E27FC236}">
                      <a16:creationId xmlns:a16="http://schemas.microsoft.com/office/drawing/2014/main" id="{9B05C31E-5FB7-40B6-8489-F413C9673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576">
                <a:extLst>
                  <a:ext uri="{FF2B5EF4-FFF2-40B4-BE49-F238E27FC236}">
                    <a16:creationId xmlns:a16="http://schemas.microsoft.com/office/drawing/2014/main" id="{F1A03E97-2477-4210-B7F3-36D996435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7" name="Line 577">
                <a:extLst>
                  <a:ext uri="{FF2B5EF4-FFF2-40B4-BE49-F238E27FC236}">
                    <a16:creationId xmlns:a16="http://schemas.microsoft.com/office/drawing/2014/main" id="{F3E6301C-8357-4886-88A2-9AF89DABB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41" name="AutoShape 604">
            <a:extLst>
              <a:ext uri="{FF2B5EF4-FFF2-40B4-BE49-F238E27FC236}">
                <a16:creationId xmlns:a16="http://schemas.microsoft.com/office/drawing/2014/main" id="{77CF1A98-9DBC-4519-9468-449122ACFD2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94325" y="406388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2" name="AutoShape 605">
            <a:extLst>
              <a:ext uri="{FF2B5EF4-FFF2-40B4-BE49-F238E27FC236}">
                <a16:creationId xmlns:a16="http://schemas.microsoft.com/office/drawing/2014/main" id="{A35E3B41-DD8B-4604-949D-9E5D6902C1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139698" y="260080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6" name="Text Box 622">
            <a:extLst>
              <a:ext uri="{FF2B5EF4-FFF2-40B4-BE49-F238E27FC236}">
                <a16:creationId xmlns:a16="http://schemas.microsoft.com/office/drawing/2014/main" id="{21F5CF95-4389-4A22-9965-FE936030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245" y="1105674"/>
            <a:ext cx="1431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围绕重心倒转</a:t>
            </a:r>
            <a:r>
              <a:rPr lang="de-DE" altLang="de-DE" sz="1200" b="1" dirty="0">
                <a:solidFill>
                  <a:srgbClr val="0000FF"/>
                </a:solidFill>
              </a:rPr>
              <a:t>Pivot on CG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157" name="Text Box 623">
            <a:extLst>
              <a:ext uri="{FF2B5EF4-FFF2-40B4-BE49-F238E27FC236}">
                <a16:creationId xmlns:a16="http://schemas.microsoft.com/office/drawing/2014/main" id="{34B7B251-67D1-42F4-A092-EE12C9C6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059" y="515338"/>
            <a:ext cx="20001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倒转前有短暂停顿</a:t>
            </a:r>
            <a:r>
              <a:rPr lang="de-DE" altLang="de-DE" sz="1200" b="1" dirty="0">
                <a:solidFill>
                  <a:srgbClr val="0000FF"/>
                </a:solidFill>
              </a:rPr>
              <a:t>Stop before pivot</a:t>
            </a:r>
            <a:br>
              <a:rPr lang="de-DE" altLang="de-DE" sz="1200" b="1" dirty="0">
                <a:solidFill>
                  <a:srgbClr val="0000FF"/>
                </a:solidFill>
              </a:rPr>
            </a:br>
            <a:r>
              <a:rPr lang="de-DE" altLang="de-DE" sz="1200" b="1" dirty="0">
                <a:solidFill>
                  <a:srgbClr val="0000FF"/>
                </a:solidFill>
              </a:rPr>
              <a:t>(slight hesitation)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159" name="Text Box 90">
            <a:extLst>
              <a:ext uri="{FF2B5EF4-FFF2-40B4-BE49-F238E27FC236}">
                <a16:creationId xmlns:a16="http://schemas.microsoft.com/office/drawing/2014/main" id="{53FADE33-5795-4FD6-91B9-EEBE35D5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721" y="1228784"/>
            <a:ext cx="329247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偏移幅度大于等于两倍翼展 </a:t>
            </a:r>
            <a:r>
              <a:rPr lang="en-US" altLang="zh-CN" sz="1600" b="1" dirty="0">
                <a:solidFill>
                  <a:srgbClr val="0000FF"/>
                </a:solidFill>
              </a:rPr>
              <a:t>= </a:t>
            </a:r>
            <a:r>
              <a:rPr lang="en-US" altLang="zh-CN" sz="1600" b="1" dirty="0">
                <a:solidFill>
                  <a:srgbClr val="FF0000"/>
                </a:solidFill>
              </a:rPr>
              <a:t>0</a:t>
            </a:r>
            <a:r>
              <a:rPr lang="zh-CN" altLang="en-US" sz="1600" b="1" dirty="0">
                <a:solidFill>
                  <a:srgbClr val="FF0000"/>
                </a:solidFill>
              </a:rPr>
              <a:t>分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Two wing spans or more</a:t>
            </a:r>
            <a:r>
              <a:rPr lang="de-DE" altLang="de-DE" sz="1200" b="1" dirty="0">
                <a:solidFill>
                  <a:srgbClr val="02369E"/>
                </a:solidFill>
              </a:rPr>
              <a:t> </a:t>
            </a:r>
            <a:br>
              <a:rPr lang="de-DE" altLang="de-DE" sz="1200" b="1" dirty="0">
                <a:solidFill>
                  <a:srgbClr val="02369E"/>
                </a:solidFill>
              </a:rPr>
            </a:br>
            <a:r>
              <a:rPr lang="de-DE" altLang="de-DE" sz="1200" b="1" dirty="0">
                <a:solidFill>
                  <a:srgbClr val="0000FF"/>
                </a:solidFill>
              </a:rPr>
              <a:t>–</a:t>
            </a:r>
            <a:r>
              <a:rPr lang="de-DE" altLang="de-DE" sz="1200" b="1" dirty="0">
                <a:solidFill>
                  <a:srgbClr val="02369E"/>
                </a:solidFill>
              </a:rPr>
              <a:t> </a:t>
            </a:r>
            <a:r>
              <a:rPr lang="de-DE" altLang="de-DE" sz="1200" b="1" dirty="0">
                <a:solidFill>
                  <a:srgbClr val="FF3300"/>
                </a:solidFill>
              </a:rPr>
              <a:t>zero points!</a:t>
            </a:r>
          </a:p>
        </p:txBody>
      </p:sp>
      <p:sp>
        <p:nvSpPr>
          <p:cNvPr id="164" name="Oval 93">
            <a:extLst>
              <a:ext uri="{FF2B5EF4-FFF2-40B4-BE49-F238E27FC236}">
                <a16:creationId xmlns:a16="http://schemas.microsoft.com/office/drawing/2014/main" id="{0F1443F0-2181-432F-9D1D-37C95FBA1B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6594" y="1481457"/>
            <a:ext cx="1205387" cy="1161176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5" name="Oval 94">
            <a:extLst>
              <a:ext uri="{FF2B5EF4-FFF2-40B4-BE49-F238E27FC236}">
                <a16:creationId xmlns:a16="http://schemas.microsoft.com/office/drawing/2014/main" id="{D8C43456-11D3-4F86-9195-FD1A117CEF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56717" y="2892512"/>
            <a:ext cx="1228645" cy="120738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6" name="Oval 101">
            <a:extLst>
              <a:ext uri="{FF2B5EF4-FFF2-40B4-BE49-F238E27FC236}">
                <a16:creationId xmlns:a16="http://schemas.microsoft.com/office/drawing/2014/main" id="{BCEF3AE0-312F-4D2F-99AE-25FFBCBBB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848" y="10483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7" name="Oval 101">
            <a:extLst>
              <a:ext uri="{FF2B5EF4-FFF2-40B4-BE49-F238E27FC236}">
                <a16:creationId xmlns:a16="http://schemas.microsoft.com/office/drawing/2014/main" id="{824D707E-84E4-4F93-AFBC-A3833949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382" y="195147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8" name="Oval 101">
            <a:extLst>
              <a:ext uri="{FF2B5EF4-FFF2-40B4-BE49-F238E27FC236}">
                <a16:creationId xmlns:a16="http://schemas.microsoft.com/office/drawing/2014/main" id="{8C390824-F50C-4C2A-9F1B-F51980A3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5676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9" name="Oval 101">
            <a:extLst>
              <a:ext uri="{FF2B5EF4-FFF2-40B4-BE49-F238E27FC236}">
                <a16:creationId xmlns:a16="http://schemas.microsoft.com/office/drawing/2014/main" id="{2662BA77-19D2-41BA-95E1-02F8526F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966" y="343364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0" name="Oval 101">
            <a:extLst>
              <a:ext uri="{FF2B5EF4-FFF2-40B4-BE49-F238E27FC236}">
                <a16:creationId xmlns:a16="http://schemas.microsoft.com/office/drawing/2014/main" id="{6559DC51-C7B7-4EF8-B8DE-762AC6C06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673" y="40235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1" name="Oval 101">
            <a:extLst>
              <a:ext uri="{FF2B5EF4-FFF2-40B4-BE49-F238E27FC236}">
                <a16:creationId xmlns:a16="http://schemas.microsoft.com/office/drawing/2014/main" id="{885E53A7-E527-469F-85F3-B3D5632E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859" y="23505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feld 6">
            <a:extLst>
              <a:ext uri="{FF2B5EF4-FFF2-40B4-BE49-F238E27FC236}">
                <a16:creationId xmlns:a16="http://schemas.microsoft.com/office/drawing/2014/main" id="{F81AC77F-49E6-6D4A-1A31-9CC795432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219075"/>
            <a:ext cx="6644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b="1" dirty="0"/>
              <a:t>P-25.06 </a:t>
            </a:r>
            <a:r>
              <a:rPr lang="zh-CN" altLang="en-US" sz="2000" b="1" dirty="0"/>
              <a:t>失速倒转带半滚</a:t>
            </a:r>
            <a:endParaRPr lang="en-US" altLang="zh-CN" sz="2000" b="1" dirty="0"/>
          </a:p>
          <a:p>
            <a:r>
              <a:rPr lang="en-US" sz="1200" b="1" dirty="0"/>
              <a:t>                       Stall Turn with half roll</a:t>
            </a:r>
            <a:endParaRPr lang="de-DE" altLang="de-DE" sz="2000" b="1" dirty="0"/>
          </a:p>
        </p:txBody>
      </p:sp>
      <p:sp>
        <p:nvSpPr>
          <p:cNvPr id="3" name="Text Box 100">
            <a:extLst>
              <a:ext uri="{FF2B5EF4-FFF2-40B4-BE49-F238E27FC236}">
                <a16:creationId xmlns:a16="http://schemas.microsoft.com/office/drawing/2014/main" id="{722E040B-24DD-6CEB-535C-113D867CE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721" y="2394641"/>
            <a:ext cx="26460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½ rolls on middle of the line.</a:t>
            </a:r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id="{B7FEE203-A836-3E05-6586-ADC514C6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594" y="3647360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8960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uild="allAtOnce"/>
      <p:bldP spid="157" grpId="0" build="allAtOnce"/>
      <p:bldP spid="159" grpId="0" autoUpdateAnimBg="0"/>
      <p:bldP spid="3" grpId="0" autoUpdateAnimBg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ine 680">
            <a:extLst>
              <a:ext uri="{FF2B5EF4-FFF2-40B4-BE49-F238E27FC236}">
                <a16:creationId xmlns:a16="http://schemas.microsoft.com/office/drawing/2014/main" id="{DB1C6EE9-5821-4E07-ADA0-DF75D4C57F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6498" y="3561192"/>
            <a:ext cx="3175033" cy="175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Line 688">
            <a:extLst>
              <a:ext uri="{FF2B5EF4-FFF2-40B4-BE49-F238E27FC236}">
                <a16:creationId xmlns:a16="http://schemas.microsoft.com/office/drawing/2014/main" id="{54A5F599-AC78-4A11-83E5-7024E13E2D1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699864" y="2059195"/>
            <a:ext cx="7015" cy="3296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Arc 690">
            <a:extLst>
              <a:ext uri="{FF2B5EF4-FFF2-40B4-BE49-F238E27FC236}">
                <a16:creationId xmlns:a16="http://schemas.microsoft.com/office/drawing/2014/main" id="{B87B0A1C-9CA6-47C1-A1C0-1F5362E6AA37}"/>
              </a:ext>
            </a:extLst>
          </p:cNvPr>
          <p:cNvSpPr>
            <a:spLocks/>
          </p:cNvSpPr>
          <p:nvPr/>
        </p:nvSpPr>
        <p:spPr bwMode="auto">
          <a:xfrm flipH="1">
            <a:off x="2580001" y="1607820"/>
            <a:ext cx="926612" cy="1955874"/>
          </a:xfrm>
          <a:custGeom>
            <a:avLst/>
            <a:gdLst>
              <a:gd name="T0" fmla="*/ 0 w 22259"/>
              <a:gd name="T1" fmla="*/ 0 h 43200"/>
              <a:gd name="T2" fmla="*/ 0 w 22259"/>
              <a:gd name="T3" fmla="*/ 29 h 43200"/>
              <a:gd name="T4" fmla="*/ 0 w 22259"/>
              <a:gd name="T5" fmla="*/ 1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59" h="43200" fill="none" extrusionOk="0">
                <a:moveTo>
                  <a:pt x="261" y="3"/>
                </a:moveTo>
                <a:cubicBezTo>
                  <a:pt x="394" y="1"/>
                  <a:pt x="526" y="0"/>
                  <a:pt x="659" y="0"/>
                </a:cubicBez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</a:path>
              <a:path w="22259" h="43200" stroke="0" extrusionOk="0">
                <a:moveTo>
                  <a:pt x="261" y="3"/>
                </a:moveTo>
                <a:cubicBezTo>
                  <a:pt x="394" y="1"/>
                  <a:pt x="526" y="0"/>
                  <a:pt x="659" y="0"/>
                </a:cubicBez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  <a:lnTo>
                  <a:pt x="659" y="21600"/>
                </a:lnTo>
                <a:lnTo>
                  <a:pt x="261" y="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Arc 691">
            <a:extLst>
              <a:ext uri="{FF2B5EF4-FFF2-40B4-BE49-F238E27FC236}">
                <a16:creationId xmlns:a16="http://schemas.microsoft.com/office/drawing/2014/main" id="{B6500ED6-EB76-4635-86F2-2D0B03365C54}"/>
              </a:ext>
            </a:extLst>
          </p:cNvPr>
          <p:cNvSpPr>
            <a:spLocks/>
          </p:cNvSpPr>
          <p:nvPr/>
        </p:nvSpPr>
        <p:spPr bwMode="auto">
          <a:xfrm rot="11015091" flipH="1">
            <a:off x="5273663" y="1623067"/>
            <a:ext cx="1098012" cy="2108327"/>
          </a:xfrm>
          <a:custGeom>
            <a:avLst/>
            <a:gdLst>
              <a:gd name="T0" fmla="*/ 2 w 24849"/>
              <a:gd name="T1" fmla="*/ 0 h 43200"/>
              <a:gd name="T2" fmla="*/ 0 w 24849"/>
              <a:gd name="T3" fmla="*/ 33 h 43200"/>
              <a:gd name="T4" fmla="*/ 2 w 24849"/>
              <a:gd name="T5" fmla="*/ 1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49" h="43200" fill="none" extrusionOk="0">
                <a:moveTo>
                  <a:pt x="3249" y="0"/>
                </a:moveTo>
                <a:cubicBezTo>
                  <a:pt x="15178" y="0"/>
                  <a:pt x="24849" y="9670"/>
                  <a:pt x="24849" y="21600"/>
                </a:cubicBezTo>
                <a:cubicBezTo>
                  <a:pt x="24849" y="33529"/>
                  <a:pt x="15178" y="43200"/>
                  <a:pt x="3249" y="43200"/>
                </a:cubicBezTo>
                <a:cubicBezTo>
                  <a:pt x="2161" y="43199"/>
                  <a:pt x="1075" y="43117"/>
                  <a:pt x="-1" y="42954"/>
                </a:cubicBezTo>
              </a:path>
              <a:path w="24849" h="43200" stroke="0" extrusionOk="0">
                <a:moveTo>
                  <a:pt x="3249" y="0"/>
                </a:moveTo>
                <a:cubicBezTo>
                  <a:pt x="15178" y="0"/>
                  <a:pt x="24849" y="9670"/>
                  <a:pt x="24849" y="21600"/>
                </a:cubicBezTo>
                <a:cubicBezTo>
                  <a:pt x="24849" y="33529"/>
                  <a:pt x="15178" y="43200"/>
                  <a:pt x="3249" y="43200"/>
                </a:cubicBezTo>
                <a:cubicBezTo>
                  <a:pt x="2161" y="43199"/>
                  <a:pt x="1075" y="43117"/>
                  <a:pt x="-1" y="42954"/>
                </a:cubicBezTo>
                <a:lnTo>
                  <a:pt x="3249" y="21600"/>
                </a:lnTo>
                <a:lnTo>
                  <a:pt x="3249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Line 692">
            <a:extLst>
              <a:ext uri="{FF2B5EF4-FFF2-40B4-BE49-F238E27FC236}">
                <a16:creationId xmlns:a16="http://schemas.microsoft.com/office/drawing/2014/main" id="{FE0A7F07-84D3-4F85-AF3D-E63EBE4F556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409259" y="667501"/>
            <a:ext cx="10818" cy="18718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3" name="Group 693">
            <a:extLst>
              <a:ext uri="{FF2B5EF4-FFF2-40B4-BE49-F238E27FC236}">
                <a16:creationId xmlns:a16="http://schemas.microsoft.com/office/drawing/2014/main" id="{EBA1E5A7-0668-45DF-B973-019D5D1B9E7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7044557" y="3295981"/>
            <a:ext cx="343735" cy="519643"/>
            <a:chOff x="2820" y="264"/>
            <a:chExt cx="420" cy="1452"/>
          </a:xfrm>
        </p:grpSpPr>
        <p:sp>
          <p:nvSpPr>
            <p:cNvPr id="118" name="Line 694">
              <a:extLst>
                <a:ext uri="{FF2B5EF4-FFF2-40B4-BE49-F238E27FC236}">
                  <a16:creationId xmlns:a16="http://schemas.microsoft.com/office/drawing/2014/main" id="{9EC48E20-7273-46F2-9600-34630DA76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695">
              <a:extLst>
                <a:ext uri="{FF2B5EF4-FFF2-40B4-BE49-F238E27FC236}">
                  <a16:creationId xmlns:a16="http://schemas.microsoft.com/office/drawing/2014/main" id="{633C9910-0766-4840-B27B-7733096EA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696">
                <a:extLst>
                  <a:ext uri="{FF2B5EF4-FFF2-40B4-BE49-F238E27FC236}">
                    <a16:creationId xmlns:a16="http://schemas.microsoft.com/office/drawing/2014/main" id="{08823E53-212E-4AF9-B4F9-687CCBFE0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697">
                  <a:extLst>
                    <a:ext uri="{FF2B5EF4-FFF2-40B4-BE49-F238E27FC236}">
                      <a16:creationId xmlns:a16="http://schemas.microsoft.com/office/drawing/2014/main" id="{EEA00262-3623-42E3-A8DF-5B1D5DCE8A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698">
                    <a:extLst>
                      <a:ext uri="{FF2B5EF4-FFF2-40B4-BE49-F238E27FC236}">
                        <a16:creationId xmlns:a16="http://schemas.microsoft.com/office/drawing/2014/main" id="{A45E98F3-94D4-4972-BB61-3096D81096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699">
                      <a:extLst>
                        <a:ext uri="{FF2B5EF4-FFF2-40B4-BE49-F238E27FC236}">
                          <a16:creationId xmlns:a16="http://schemas.microsoft.com/office/drawing/2014/main" id="{8DA16C49-A50F-4F1D-90D4-938C4BBF9B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700">
                      <a:extLst>
                        <a:ext uri="{FF2B5EF4-FFF2-40B4-BE49-F238E27FC236}">
                          <a16:creationId xmlns:a16="http://schemas.microsoft.com/office/drawing/2014/main" id="{77801C12-549D-42B8-B5C1-5EA3F2EF61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701">
                    <a:extLst>
                      <a:ext uri="{FF2B5EF4-FFF2-40B4-BE49-F238E27FC236}">
                        <a16:creationId xmlns:a16="http://schemas.microsoft.com/office/drawing/2014/main" id="{67719AE5-070C-45CF-8925-B977974BE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702">
                    <a:extLst>
                      <a:ext uri="{FF2B5EF4-FFF2-40B4-BE49-F238E27FC236}">
                        <a16:creationId xmlns:a16="http://schemas.microsoft.com/office/drawing/2014/main" id="{48F9865D-15BA-4406-8AFC-24AA3DE20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703">
                  <a:extLst>
                    <a:ext uri="{FF2B5EF4-FFF2-40B4-BE49-F238E27FC236}">
                      <a16:creationId xmlns:a16="http://schemas.microsoft.com/office/drawing/2014/main" id="{1A1B3175-FE0A-4FD4-811A-11393BAB8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704">
                <a:extLst>
                  <a:ext uri="{FF2B5EF4-FFF2-40B4-BE49-F238E27FC236}">
                    <a16:creationId xmlns:a16="http://schemas.microsoft.com/office/drawing/2014/main" id="{5400D0EF-00C9-4B0B-B196-F00110B29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2" name="Line 705">
                <a:extLst>
                  <a:ext uri="{FF2B5EF4-FFF2-40B4-BE49-F238E27FC236}">
                    <a16:creationId xmlns:a16="http://schemas.microsoft.com/office/drawing/2014/main" id="{21F799DB-6218-455F-BC31-18A45A013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" name="Group 745">
            <a:extLst>
              <a:ext uri="{FF2B5EF4-FFF2-40B4-BE49-F238E27FC236}">
                <a16:creationId xmlns:a16="http://schemas.microsoft.com/office/drawing/2014/main" id="{E3ABD3B0-AA78-46E5-B235-217BACF4BDBB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049933" y="3429266"/>
            <a:ext cx="343735" cy="519643"/>
            <a:chOff x="2820" y="264"/>
            <a:chExt cx="420" cy="1452"/>
          </a:xfrm>
        </p:grpSpPr>
        <p:sp>
          <p:nvSpPr>
            <p:cNvPr id="106" name="Line 746">
              <a:extLst>
                <a:ext uri="{FF2B5EF4-FFF2-40B4-BE49-F238E27FC236}">
                  <a16:creationId xmlns:a16="http://schemas.microsoft.com/office/drawing/2014/main" id="{FA7A5ECF-0D94-48C8-BBD7-F6CCACA3B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oup 747">
              <a:extLst>
                <a:ext uri="{FF2B5EF4-FFF2-40B4-BE49-F238E27FC236}">
                  <a16:creationId xmlns:a16="http://schemas.microsoft.com/office/drawing/2014/main" id="{C7C77807-6332-4DF3-A0DE-4020E4D2C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8" name="Group 748">
                <a:extLst>
                  <a:ext uri="{FF2B5EF4-FFF2-40B4-BE49-F238E27FC236}">
                    <a16:creationId xmlns:a16="http://schemas.microsoft.com/office/drawing/2014/main" id="{56648E12-BCE5-4C73-9CAF-9B62854176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1" name="Group 749">
                  <a:extLst>
                    <a:ext uri="{FF2B5EF4-FFF2-40B4-BE49-F238E27FC236}">
                      <a16:creationId xmlns:a16="http://schemas.microsoft.com/office/drawing/2014/main" id="{E427D38C-FBA7-4ADB-911D-04FF9372CC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3" name="Group 750">
                    <a:extLst>
                      <a:ext uri="{FF2B5EF4-FFF2-40B4-BE49-F238E27FC236}">
                        <a16:creationId xmlns:a16="http://schemas.microsoft.com/office/drawing/2014/main" id="{B6E64192-D3F5-46AF-A231-36A4F15D9E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6" name="Freeform 751">
                      <a:extLst>
                        <a:ext uri="{FF2B5EF4-FFF2-40B4-BE49-F238E27FC236}">
                          <a16:creationId xmlns:a16="http://schemas.microsoft.com/office/drawing/2014/main" id="{3147A03F-A612-4401-9F56-59BE4F124D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Freeform 752">
                      <a:extLst>
                        <a:ext uri="{FF2B5EF4-FFF2-40B4-BE49-F238E27FC236}">
                          <a16:creationId xmlns:a16="http://schemas.microsoft.com/office/drawing/2014/main" id="{B24BB868-CE46-4A3A-9FC3-7AE01293C2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4" name="Freeform 753">
                    <a:extLst>
                      <a:ext uri="{FF2B5EF4-FFF2-40B4-BE49-F238E27FC236}">
                        <a16:creationId xmlns:a16="http://schemas.microsoft.com/office/drawing/2014/main" id="{3B1BE798-6CEA-4CCE-A8F6-405DF6928C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Freeform 754">
                    <a:extLst>
                      <a:ext uri="{FF2B5EF4-FFF2-40B4-BE49-F238E27FC236}">
                        <a16:creationId xmlns:a16="http://schemas.microsoft.com/office/drawing/2014/main" id="{E34EB7EE-EE96-4A0B-AEB2-FF1547452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Line 755">
                  <a:extLst>
                    <a:ext uri="{FF2B5EF4-FFF2-40B4-BE49-F238E27FC236}">
                      <a16:creationId xmlns:a16="http://schemas.microsoft.com/office/drawing/2014/main" id="{FAE5BCF5-C239-44BE-B498-F16C2E017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9" name="AutoShape 756">
                <a:extLst>
                  <a:ext uri="{FF2B5EF4-FFF2-40B4-BE49-F238E27FC236}">
                    <a16:creationId xmlns:a16="http://schemas.microsoft.com/office/drawing/2014/main" id="{1BCD7185-40E2-450D-84A9-FE77CF1DD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0" name="Line 757">
                <a:extLst>
                  <a:ext uri="{FF2B5EF4-FFF2-40B4-BE49-F238E27FC236}">
                    <a16:creationId xmlns:a16="http://schemas.microsoft.com/office/drawing/2014/main" id="{473C56EE-3E20-4B14-9A99-1A4D67873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5" name="AutoShape 758">
            <a:extLst>
              <a:ext uri="{FF2B5EF4-FFF2-40B4-BE49-F238E27FC236}">
                <a16:creationId xmlns:a16="http://schemas.microsoft.com/office/drawing/2014/main" id="{ED4A860B-51DE-4A44-8B93-3AC746876D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52035" y="3468991"/>
            <a:ext cx="494417" cy="199927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6" name="AutoShape 759">
            <a:extLst>
              <a:ext uri="{FF2B5EF4-FFF2-40B4-BE49-F238E27FC236}">
                <a16:creationId xmlns:a16="http://schemas.microsoft.com/office/drawing/2014/main" id="{8068C442-164E-4220-B2DC-7980395A4B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45640" y="3611045"/>
            <a:ext cx="494417" cy="199927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7" name="Group 762">
            <a:extLst>
              <a:ext uri="{FF2B5EF4-FFF2-40B4-BE49-F238E27FC236}">
                <a16:creationId xmlns:a16="http://schemas.microsoft.com/office/drawing/2014/main" id="{DDA2D073-FBDB-4638-AFAB-2AFF6412A70C}"/>
              </a:ext>
            </a:extLst>
          </p:cNvPr>
          <p:cNvGrpSpPr>
            <a:grpSpLocks/>
          </p:cNvGrpSpPr>
          <p:nvPr/>
        </p:nvGrpSpPr>
        <p:grpSpPr bwMode="auto">
          <a:xfrm rot="1612621" flipH="1" flipV="1">
            <a:off x="3427724" y="3456877"/>
            <a:ext cx="835549" cy="327798"/>
            <a:chOff x="4875" y="7237"/>
            <a:chExt cx="4230" cy="1883"/>
          </a:xfrm>
        </p:grpSpPr>
        <p:sp>
          <p:nvSpPr>
            <p:cNvPr id="104" name="Arc 763">
              <a:extLst>
                <a:ext uri="{FF2B5EF4-FFF2-40B4-BE49-F238E27FC236}">
                  <a16:creationId xmlns:a16="http://schemas.microsoft.com/office/drawing/2014/main" id="{FD007A46-0065-4428-92F7-9391E3F1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AutoShape 764">
              <a:extLst>
                <a:ext uri="{FF2B5EF4-FFF2-40B4-BE49-F238E27FC236}">
                  <a16:creationId xmlns:a16="http://schemas.microsoft.com/office/drawing/2014/main" id="{31B11302-97E0-4138-B9EE-2005A9BB13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1" name="Group 774">
            <a:extLst>
              <a:ext uri="{FF2B5EF4-FFF2-40B4-BE49-F238E27FC236}">
                <a16:creationId xmlns:a16="http://schemas.microsoft.com/office/drawing/2014/main" id="{3106FF62-5CDB-42CF-A18D-34CB03B680FC}"/>
              </a:ext>
            </a:extLst>
          </p:cNvPr>
          <p:cNvGrpSpPr>
            <a:grpSpLocks/>
          </p:cNvGrpSpPr>
          <p:nvPr/>
        </p:nvGrpSpPr>
        <p:grpSpPr bwMode="auto">
          <a:xfrm rot="18797134" flipV="1">
            <a:off x="2945930" y="1507224"/>
            <a:ext cx="590243" cy="260861"/>
            <a:chOff x="4875" y="7237"/>
            <a:chExt cx="4230" cy="1883"/>
          </a:xfrm>
        </p:grpSpPr>
        <p:sp>
          <p:nvSpPr>
            <p:cNvPr id="95" name="Arc 775">
              <a:extLst>
                <a:ext uri="{FF2B5EF4-FFF2-40B4-BE49-F238E27FC236}">
                  <a16:creationId xmlns:a16="http://schemas.microsoft.com/office/drawing/2014/main" id="{1F95FC43-F718-440E-AE86-FFA20B669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AutoShape 776">
              <a:extLst>
                <a:ext uri="{FF2B5EF4-FFF2-40B4-BE49-F238E27FC236}">
                  <a16:creationId xmlns:a16="http://schemas.microsoft.com/office/drawing/2014/main" id="{D5CD39FC-3C1A-40A8-A2A1-836DDBDD7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47" name="Group 784">
            <a:extLst>
              <a:ext uri="{FF2B5EF4-FFF2-40B4-BE49-F238E27FC236}">
                <a16:creationId xmlns:a16="http://schemas.microsoft.com/office/drawing/2014/main" id="{03EE9677-8398-4CC1-BE00-6CAB72C73F83}"/>
              </a:ext>
            </a:extLst>
          </p:cNvPr>
          <p:cNvGrpSpPr>
            <a:grpSpLocks/>
          </p:cNvGrpSpPr>
          <p:nvPr/>
        </p:nvGrpSpPr>
        <p:grpSpPr bwMode="auto">
          <a:xfrm rot="5227902">
            <a:off x="3885814" y="3373792"/>
            <a:ext cx="226090" cy="374882"/>
            <a:chOff x="2820" y="264"/>
            <a:chExt cx="420" cy="1452"/>
          </a:xfrm>
        </p:grpSpPr>
        <p:sp>
          <p:nvSpPr>
            <p:cNvPr id="151" name="Line 785">
              <a:extLst>
                <a:ext uri="{FF2B5EF4-FFF2-40B4-BE49-F238E27FC236}">
                  <a16:creationId xmlns:a16="http://schemas.microsoft.com/office/drawing/2014/main" id="{A9C16C17-6169-497B-832F-7CE44F78B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2" name="Group 786">
              <a:extLst>
                <a:ext uri="{FF2B5EF4-FFF2-40B4-BE49-F238E27FC236}">
                  <a16:creationId xmlns:a16="http://schemas.microsoft.com/office/drawing/2014/main" id="{89DA2BF2-8950-4B7D-B2CB-E74379F6B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3" name="Group 787">
                <a:extLst>
                  <a:ext uri="{FF2B5EF4-FFF2-40B4-BE49-F238E27FC236}">
                    <a16:creationId xmlns:a16="http://schemas.microsoft.com/office/drawing/2014/main" id="{42A80165-62F3-48B3-8A48-03EB62A1B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6" name="Group 788">
                  <a:extLst>
                    <a:ext uri="{FF2B5EF4-FFF2-40B4-BE49-F238E27FC236}">
                      <a16:creationId xmlns:a16="http://schemas.microsoft.com/office/drawing/2014/main" id="{81D204C7-E537-48DE-9B14-D02A7F8BC7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8" name="Group 789">
                    <a:extLst>
                      <a:ext uri="{FF2B5EF4-FFF2-40B4-BE49-F238E27FC236}">
                        <a16:creationId xmlns:a16="http://schemas.microsoft.com/office/drawing/2014/main" id="{ECB93C33-C722-47FE-B1AA-97E498FDCA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1" name="Freeform 790">
                      <a:extLst>
                        <a:ext uri="{FF2B5EF4-FFF2-40B4-BE49-F238E27FC236}">
                          <a16:creationId xmlns:a16="http://schemas.microsoft.com/office/drawing/2014/main" id="{32F73038-3DA0-4EAA-BF0E-4B6117B6FD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2" name="Freeform 791">
                      <a:extLst>
                        <a:ext uri="{FF2B5EF4-FFF2-40B4-BE49-F238E27FC236}">
                          <a16:creationId xmlns:a16="http://schemas.microsoft.com/office/drawing/2014/main" id="{3D326DAA-D1E6-4AB9-B27F-F47F5A13E0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9" name="Freeform 792">
                    <a:extLst>
                      <a:ext uri="{FF2B5EF4-FFF2-40B4-BE49-F238E27FC236}">
                        <a16:creationId xmlns:a16="http://schemas.microsoft.com/office/drawing/2014/main" id="{7A18C94C-8202-4074-9308-5369BBF3B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0" name="Freeform 793">
                    <a:extLst>
                      <a:ext uri="{FF2B5EF4-FFF2-40B4-BE49-F238E27FC236}">
                        <a16:creationId xmlns:a16="http://schemas.microsoft.com/office/drawing/2014/main" id="{7B8DB760-8ADB-4635-8FC0-5761489BF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" name="Line 794">
                  <a:extLst>
                    <a:ext uri="{FF2B5EF4-FFF2-40B4-BE49-F238E27FC236}">
                      <a16:creationId xmlns:a16="http://schemas.microsoft.com/office/drawing/2014/main" id="{A62AE174-89F0-464C-9182-980ABAE4AA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4" name="AutoShape 795">
                <a:extLst>
                  <a:ext uri="{FF2B5EF4-FFF2-40B4-BE49-F238E27FC236}">
                    <a16:creationId xmlns:a16="http://schemas.microsoft.com/office/drawing/2014/main" id="{BA11E43A-41E4-4F38-844C-6F23A68F5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5" name="Line 796">
                <a:extLst>
                  <a:ext uri="{FF2B5EF4-FFF2-40B4-BE49-F238E27FC236}">
                    <a16:creationId xmlns:a16="http://schemas.microsoft.com/office/drawing/2014/main" id="{D8CC69A1-6AC8-4C31-925A-142405E55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5" name="Group 836">
            <a:extLst>
              <a:ext uri="{FF2B5EF4-FFF2-40B4-BE49-F238E27FC236}">
                <a16:creationId xmlns:a16="http://schemas.microsoft.com/office/drawing/2014/main" id="{5212FE6F-D416-4203-B87F-DBE1B72DC5CB}"/>
              </a:ext>
            </a:extLst>
          </p:cNvPr>
          <p:cNvGrpSpPr>
            <a:grpSpLocks/>
          </p:cNvGrpSpPr>
          <p:nvPr/>
        </p:nvGrpSpPr>
        <p:grpSpPr bwMode="auto">
          <a:xfrm rot="1882899" flipH="1" flipV="1">
            <a:off x="2607837" y="1875632"/>
            <a:ext cx="223720" cy="400121"/>
            <a:chOff x="2820" y="264"/>
            <a:chExt cx="420" cy="1452"/>
          </a:xfrm>
        </p:grpSpPr>
        <p:sp>
          <p:nvSpPr>
            <p:cNvPr id="216" name="Line 837">
              <a:extLst>
                <a:ext uri="{FF2B5EF4-FFF2-40B4-BE49-F238E27FC236}">
                  <a16:creationId xmlns:a16="http://schemas.microsoft.com/office/drawing/2014/main" id="{E70B63BF-C000-4595-AC7F-3BEF401A2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7" name="Group 838">
              <a:extLst>
                <a:ext uri="{FF2B5EF4-FFF2-40B4-BE49-F238E27FC236}">
                  <a16:creationId xmlns:a16="http://schemas.microsoft.com/office/drawing/2014/main" id="{66B2FE2C-ABA1-450D-A4F5-9AF4137DF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8" name="Group 839">
                <a:extLst>
                  <a:ext uri="{FF2B5EF4-FFF2-40B4-BE49-F238E27FC236}">
                    <a16:creationId xmlns:a16="http://schemas.microsoft.com/office/drawing/2014/main" id="{0B39D643-C971-4B87-8A81-FB16EFA05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1" name="Group 840">
                  <a:extLst>
                    <a:ext uri="{FF2B5EF4-FFF2-40B4-BE49-F238E27FC236}">
                      <a16:creationId xmlns:a16="http://schemas.microsoft.com/office/drawing/2014/main" id="{12370D7A-C3DC-43D0-9A20-B75467C22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3" name="Group 841">
                    <a:extLst>
                      <a:ext uri="{FF2B5EF4-FFF2-40B4-BE49-F238E27FC236}">
                        <a16:creationId xmlns:a16="http://schemas.microsoft.com/office/drawing/2014/main" id="{CFD32D96-29CF-4AB2-B9C5-52CF733DA0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6" name="Freeform 842">
                      <a:extLst>
                        <a:ext uri="{FF2B5EF4-FFF2-40B4-BE49-F238E27FC236}">
                          <a16:creationId xmlns:a16="http://schemas.microsoft.com/office/drawing/2014/main" id="{5BCCD2D1-8A64-400B-80A6-7D944C0EE2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" name="Freeform 843">
                      <a:extLst>
                        <a:ext uri="{FF2B5EF4-FFF2-40B4-BE49-F238E27FC236}">
                          <a16:creationId xmlns:a16="http://schemas.microsoft.com/office/drawing/2014/main" id="{52605747-6A29-480A-BDF9-92001F8C2A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" name="Freeform 844">
                    <a:extLst>
                      <a:ext uri="{FF2B5EF4-FFF2-40B4-BE49-F238E27FC236}">
                        <a16:creationId xmlns:a16="http://schemas.microsoft.com/office/drawing/2014/main" id="{1AD20385-E4BD-4FD2-A779-86AD8620BF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5" name="Freeform 845">
                    <a:extLst>
                      <a:ext uri="{FF2B5EF4-FFF2-40B4-BE49-F238E27FC236}">
                        <a16:creationId xmlns:a16="http://schemas.microsoft.com/office/drawing/2014/main" id="{E453611E-F8E7-4AFF-8B48-1F1BCAE713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2" name="Line 846">
                  <a:extLst>
                    <a:ext uri="{FF2B5EF4-FFF2-40B4-BE49-F238E27FC236}">
                      <a16:creationId xmlns:a16="http://schemas.microsoft.com/office/drawing/2014/main" id="{54C8C0E0-789C-4CD6-A9EA-247ABEF91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9" name="AutoShape 847">
                <a:extLst>
                  <a:ext uri="{FF2B5EF4-FFF2-40B4-BE49-F238E27FC236}">
                    <a16:creationId xmlns:a16="http://schemas.microsoft.com/office/drawing/2014/main" id="{71F33BEC-8238-48A7-898B-379EAAFA4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0" name="Line 848">
                <a:extLst>
                  <a:ext uri="{FF2B5EF4-FFF2-40B4-BE49-F238E27FC236}">
                    <a16:creationId xmlns:a16="http://schemas.microsoft.com/office/drawing/2014/main" id="{5F9230C8-2C5E-4D96-8437-4BFF6AE39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1" name="Group 774">
            <a:extLst>
              <a:ext uri="{FF2B5EF4-FFF2-40B4-BE49-F238E27FC236}">
                <a16:creationId xmlns:a16="http://schemas.microsoft.com/office/drawing/2014/main" id="{F701349D-1CA6-4BD9-B8F3-046C6F92A597}"/>
              </a:ext>
            </a:extLst>
          </p:cNvPr>
          <p:cNvGrpSpPr>
            <a:grpSpLocks/>
          </p:cNvGrpSpPr>
          <p:nvPr/>
        </p:nvGrpSpPr>
        <p:grpSpPr bwMode="auto">
          <a:xfrm rot="2802866">
            <a:off x="4910352" y="1478999"/>
            <a:ext cx="590243" cy="260861"/>
            <a:chOff x="4875" y="7237"/>
            <a:chExt cx="4230" cy="1883"/>
          </a:xfrm>
        </p:grpSpPr>
        <p:sp>
          <p:nvSpPr>
            <p:cNvPr id="242" name="Arc 775">
              <a:extLst>
                <a:ext uri="{FF2B5EF4-FFF2-40B4-BE49-F238E27FC236}">
                  <a16:creationId xmlns:a16="http://schemas.microsoft.com/office/drawing/2014/main" id="{39636A4D-0F1D-4B3A-A97A-A146D5DEA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3" name="AutoShape 776">
              <a:extLst>
                <a:ext uri="{FF2B5EF4-FFF2-40B4-BE49-F238E27FC236}">
                  <a16:creationId xmlns:a16="http://schemas.microsoft.com/office/drawing/2014/main" id="{BA14EACD-ED7A-46E3-9EBA-15E325E6F9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P-25.07.01</a:t>
            </a:r>
          </a:p>
        </p:txBody>
      </p:sp>
      <p:sp>
        <p:nvSpPr>
          <p:cNvPr id="22531" name="Text Box 544">
            <a:extLst>
              <a:ext uri="{FF2B5EF4-FFF2-40B4-BE49-F238E27FC236}">
                <a16:creationId xmlns:a16="http://schemas.microsoft.com/office/drawing/2014/main" id="{BCA54909-F7FC-4C2E-B900-199BDE1C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29" y="5457623"/>
            <a:ext cx="7790491" cy="874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倒飞进入，做横滚一周后立即推起做半筋斗，紧接着做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位滚进入侧飞直线，做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位滚恢复正飞，紧接着推半筋斗接半滚，正飞改出。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inverted, perform a roll, push through a half loop, perform a quarter roll into knife-edge flight, perform a quarter roll (back to upright flight), push through a half loop, perform a half roll, exit upright.</a:t>
            </a:r>
            <a:endParaRPr lang="de-DE" sz="1200" b="1" dirty="0"/>
          </a:p>
        </p:txBody>
      </p:sp>
      <p:sp>
        <p:nvSpPr>
          <p:cNvPr id="140" name="Text Box 310">
            <a:extLst>
              <a:ext uri="{FF2B5EF4-FFF2-40B4-BE49-F238E27FC236}">
                <a16:creationId xmlns:a16="http://schemas.microsoft.com/office/drawing/2014/main" id="{CABB045E-4121-4847-8F55-1635CB51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885" y="1040242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22548" name="Text Box 105">
            <a:extLst>
              <a:ext uri="{FF2B5EF4-FFF2-40B4-BE49-F238E27FC236}">
                <a16:creationId xmlns:a16="http://schemas.microsoft.com/office/drawing/2014/main" id="{846EA2EE-D9DA-42CC-B1EC-E24CC3F9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7245350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b="1" dirty="0"/>
              <a:t>P-25.07 </a:t>
            </a:r>
            <a:r>
              <a:rPr lang="zh-CN" altLang="en-US" sz="2000" b="1" dirty="0"/>
              <a:t>双殷麦曼带滚</a:t>
            </a:r>
            <a:endParaRPr lang="en-US" altLang="zh-CN" sz="2000" b="1" dirty="0"/>
          </a:p>
          <a:p>
            <a:r>
              <a:rPr lang="en-US" sz="2000" b="1" dirty="0"/>
              <a:t>             </a:t>
            </a:r>
            <a:r>
              <a:rPr lang="en-US" sz="1200" b="1" dirty="0"/>
              <a:t>Double </a:t>
            </a:r>
            <a:r>
              <a:rPr lang="en-US" sz="1200" b="1" dirty="0" err="1"/>
              <a:t>Immelman</a:t>
            </a:r>
            <a:r>
              <a:rPr lang="en-US" sz="1200" b="1" dirty="0"/>
              <a:t> with roll, quarter roll, quarter roll, half roll</a:t>
            </a:r>
            <a:endParaRPr lang="de-DE" altLang="de-DE" sz="2000" dirty="0"/>
          </a:p>
        </p:txBody>
      </p:sp>
      <p:grpSp>
        <p:nvGrpSpPr>
          <p:cNvPr id="88" name="Group 765">
            <a:extLst>
              <a:ext uri="{FF2B5EF4-FFF2-40B4-BE49-F238E27FC236}">
                <a16:creationId xmlns:a16="http://schemas.microsoft.com/office/drawing/2014/main" id="{B9EEBDF3-8BF4-4D39-82CF-B2C64ED87DFD}"/>
              </a:ext>
            </a:extLst>
          </p:cNvPr>
          <p:cNvGrpSpPr>
            <a:grpSpLocks/>
          </p:cNvGrpSpPr>
          <p:nvPr/>
        </p:nvGrpSpPr>
        <p:grpSpPr bwMode="auto">
          <a:xfrm rot="18797134" flipH="1">
            <a:off x="5265779" y="3574542"/>
            <a:ext cx="698053" cy="235773"/>
            <a:chOff x="4875" y="7237"/>
            <a:chExt cx="4230" cy="1883"/>
          </a:xfrm>
        </p:grpSpPr>
        <p:sp>
          <p:nvSpPr>
            <p:cNvPr id="101" name="Arc 766">
              <a:extLst>
                <a:ext uri="{FF2B5EF4-FFF2-40B4-BE49-F238E27FC236}">
                  <a16:creationId xmlns:a16="http://schemas.microsoft.com/office/drawing/2014/main" id="{21B36572-1C93-4D78-8FAC-42DED24C9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AutoShape 767">
              <a:extLst>
                <a:ext uri="{FF2B5EF4-FFF2-40B4-BE49-F238E27FC236}">
                  <a16:creationId xmlns:a16="http://schemas.microsoft.com/office/drawing/2014/main" id="{1EDE3849-4E22-414A-A320-A8A03A497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30" name="Text Box 780">
            <a:extLst>
              <a:ext uri="{FF2B5EF4-FFF2-40B4-BE49-F238E27FC236}">
                <a16:creationId xmlns:a16="http://schemas.microsoft.com/office/drawing/2014/main" id="{F3C64734-7694-49F7-8692-8A51D5DB69F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10521" y="3860955"/>
            <a:ext cx="831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grpSp>
        <p:nvGrpSpPr>
          <p:cNvPr id="163" name="Group 706">
            <a:extLst>
              <a:ext uri="{FF2B5EF4-FFF2-40B4-BE49-F238E27FC236}">
                <a16:creationId xmlns:a16="http://schemas.microsoft.com/office/drawing/2014/main" id="{699A217B-AFC2-4133-A31E-3CD2F61458C9}"/>
              </a:ext>
            </a:extLst>
          </p:cNvPr>
          <p:cNvGrpSpPr>
            <a:grpSpLocks/>
          </p:cNvGrpSpPr>
          <p:nvPr/>
        </p:nvGrpSpPr>
        <p:grpSpPr bwMode="auto">
          <a:xfrm rot="7121403" flipH="1" flipV="1">
            <a:off x="5893140" y="1597495"/>
            <a:ext cx="234950" cy="427038"/>
            <a:chOff x="2820" y="264"/>
            <a:chExt cx="420" cy="1452"/>
          </a:xfrm>
        </p:grpSpPr>
        <p:sp>
          <p:nvSpPr>
            <p:cNvPr id="164" name="Line 707">
              <a:extLst>
                <a:ext uri="{FF2B5EF4-FFF2-40B4-BE49-F238E27FC236}">
                  <a16:creationId xmlns:a16="http://schemas.microsoft.com/office/drawing/2014/main" id="{7E97B20D-D113-4EE6-9178-997057FF2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5" name="Group 708">
              <a:extLst>
                <a:ext uri="{FF2B5EF4-FFF2-40B4-BE49-F238E27FC236}">
                  <a16:creationId xmlns:a16="http://schemas.microsoft.com/office/drawing/2014/main" id="{AB522CAB-E929-4A96-95DD-81910D9C63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6" name="Group 709">
                <a:extLst>
                  <a:ext uri="{FF2B5EF4-FFF2-40B4-BE49-F238E27FC236}">
                    <a16:creationId xmlns:a16="http://schemas.microsoft.com/office/drawing/2014/main" id="{BCA828B7-386E-4341-8256-E66D44FD7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9" name="Group 710">
                  <a:extLst>
                    <a:ext uri="{FF2B5EF4-FFF2-40B4-BE49-F238E27FC236}">
                      <a16:creationId xmlns:a16="http://schemas.microsoft.com/office/drawing/2014/main" id="{21CAD1E5-7326-43AA-B145-63A03156E4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1" name="Group 711">
                    <a:extLst>
                      <a:ext uri="{FF2B5EF4-FFF2-40B4-BE49-F238E27FC236}">
                        <a16:creationId xmlns:a16="http://schemas.microsoft.com/office/drawing/2014/main" id="{34B0A656-D1C5-4DB8-8B79-1CC329A190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4" name="Freeform 712">
                      <a:extLst>
                        <a:ext uri="{FF2B5EF4-FFF2-40B4-BE49-F238E27FC236}">
                          <a16:creationId xmlns:a16="http://schemas.microsoft.com/office/drawing/2014/main" id="{E38F64A6-3566-4275-9576-D24C505E8A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" name="Freeform 713">
                      <a:extLst>
                        <a:ext uri="{FF2B5EF4-FFF2-40B4-BE49-F238E27FC236}">
                          <a16:creationId xmlns:a16="http://schemas.microsoft.com/office/drawing/2014/main" id="{2BEF7010-B644-43A7-BDE0-38581DDFE8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2" name="Freeform 714">
                    <a:extLst>
                      <a:ext uri="{FF2B5EF4-FFF2-40B4-BE49-F238E27FC236}">
                        <a16:creationId xmlns:a16="http://schemas.microsoft.com/office/drawing/2014/main" id="{148B2CC6-88CA-4D00-B80B-237EB6539B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3" name="Freeform 715">
                    <a:extLst>
                      <a:ext uri="{FF2B5EF4-FFF2-40B4-BE49-F238E27FC236}">
                        <a16:creationId xmlns:a16="http://schemas.microsoft.com/office/drawing/2014/main" id="{618D5143-EAD7-4562-9F33-526D604A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0" name="Line 716">
                  <a:extLst>
                    <a:ext uri="{FF2B5EF4-FFF2-40B4-BE49-F238E27FC236}">
                      <a16:creationId xmlns:a16="http://schemas.microsoft.com/office/drawing/2014/main" id="{51368F7F-A219-4A21-96A4-F20F0ADA82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7" name="AutoShape 717">
                <a:extLst>
                  <a:ext uri="{FF2B5EF4-FFF2-40B4-BE49-F238E27FC236}">
                    <a16:creationId xmlns:a16="http://schemas.microsoft.com/office/drawing/2014/main" id="{A4E3C2BA-591A-4BC6-A571-C1FF46E86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8" name="Line 718">
                <a:extLst>
                  <a:ext uri="{FF2B5EF4-FFF2-40B4-BE49-F238E27FC236}">
                    <a16:creationId xmlns:a16="http://schemas.microsoft.com/office/drawing/2014/main" id="{28DFF989-610D-4CCF-BD98-E3B657D76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9" name="Group 810">
            <a:extLst>
              <a:ext uri="{FF2B5EF4-FFF2-40B4-BE49-F238E27FC236}">
                <a16:creationId xmlns:a16="http://schemas.microsoft.com/office/drawing/2014/main" id="{48B1432F-AE4D-498A-B00E-266CB69E4D5B}"/>
              </a:ext>
            </a:extLst>
          </p:cNvPr>
          <p:cNvGrpSpPr>
            <a:grpSpLocks/>
          </p:cNvGrpSpPr>
          <p:nvPr/>
        </p:nvGrpSpPr>
        <p:grpSpPr bwMode="auto">
          <a:xfrm rot="18510308" flipH="1" flipV="1">
            <a:off x="2715836" y="3038833"/>
            <a:ext cx="234950" cy="427038"/>
            <a:chOff x="2820" y="264"/>
            <a:chExt cx="420" cy="1452"/>
          </a:xfrm>
        </p:grpSpPr>
        <p:sp>
          <p:nvSpPr>
            <p:cNvPr id="190" name="Line 811">
              <a:extLst>
                <a:ext uri="{FF2B5EF4-FFF2-40B4-BE49-F238E27FC236}">
                  <a16:creationId xmlns:a16="http://schemas.microsoft.com/office/drawing/2014/main" id="{16582FDC-3CD2-4739-9F7A-0471D4050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" name="Group 812">
              <a:extLst>
                <a:ext uri="{FF2B5EF4-FFF2-40B4-BE49-F238E27FC236}">
                  <a16:creationId xmlns:a16="http://schemas.microsoft.com/office/drawing/2014/main" id="{545C0077-62A0-4E0A-A79A-23CED915A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2" name="Group 813">
                <a:extLst>
                  <a:ext uri="{FF2B5EF4-FFF2-40B4-BE49-F238E27FC236}">
                    <a16:creationId xmlns:a16="http://schemas.microsoft.com/office/drawing/2014/main" id="{E3399A4C-F555-45BC-BC32-082E6DC5F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5" name="Group 814">
                  <a:extLst>
                    <a:ext uri="{FF2B5EF4-FFF2-40B4-BE49-F238E27FC236}">
                      <a16:creationId xmlns:a16="http://schemas.microsoft.com/office/drawing/2014/main" id="{B3F0CCF2-6D75-45B3-B6DE-CFCAA4A0E1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7" name="Group 815">
                    <a:extLst>
                      <a:ext uri="{FF2B5EF4-FFF2-40B4-BE49-F238E27FC236}">
                        <a16:creationId xmlns:a16="http://schemas.microsoft.com/office/drawing/2014/main" id="{AF90D9FC-268F-4E38-B49D-79699DEB46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0" name="Freeform 816">
                      <a:extLst>
                        <a:ext uri="{FF2B5EF4-FFF2-40B4-BE49-F238E27FC236}">
                          <a16:creationId xmlns:a16="http://schemas.microsoft.com/office/drawing/2014/main" id="{7D7588AE-D0A6-4153-960E-27C0B2C5F5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1" name="Freeform 817">
                      <a:extLst>
                        <a:ext uri="{FF2B5EF4-FFF2-40B4-BE49-F238E27FC236}">
                          <a16:creationId xmlns:a16="http://schemas.microsoft.com/office/drawing/2014/main" id="{A23A6D40-FFC7-4D11-B51A-36C18B3566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8" name="Freeform 818">
                    <a:extLst>
                      <a:ext uri="{FF2B5EF4-FFF2-40B4-BE49-F238E27FC236}">
                        <a16:creationId xmlns:a16="http://schemas.microsoft.com/office/drawing/2014/main" id="{6F224AEB-57CD-40B3-A1C0-5A4AFFF3C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" name="Freeform 819">
                    <a:extLst>
                      <a:ext uri="{FF2B5EF4-FFF2-40B4-BE49-F238E27FC236}">
                        <a16:creationId xmlns:a16="http://schemas.microsoft.com/office/drawing/2014/main" id="{86B882DD-2A7D-443A-84AB-9EA9B136E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6" name="Line 820">
                  <a:extLst>
                    <a:ext uri="{FF2B5EF4-FFF2-40B4-BE49-F238E27FC236}">
                      <a16:creationId xmlns:a16="http://schemas.microsoft.com/office/drawing/2014/main" id="{038B68B4-0D93-4708-AE2A-B1DEC63D1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3" name="AutoShape 821">
                <a:extLst>
                  <a:ext uri="{FF2B5EF4-FFF2-40B4-BE49-F238E27FC236}">
                    <a16:creationId xmlns:a16="http://schemas.microsoft.com/office/drawing/2014/main" id="{A8750695-539F-48E3-8887-66D44FA6F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4" name="Line 822">
                <a:extLst>
                  <a:ext uri="{FF2B5EF4-FFF2-40B4-BE49-F238E27FC236}">
                    <a16:creationId xmlns:a16="http://schemas.microsoft.com/office/drawing/2014/main" id="{8520E2E7-AA15-44BC-90B5-8708494C7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2" name="Group 823">
            <a:extLst>
              <a:ext uri="{FF2B5EF4-FFF2-40B4-BE49-F238E27FC236}">
                <a16:creationId xmlns:a16="http://schemas.microsoft.com/office/drawing/2014/main" id="{44A3B85D-1E2B-4566-916A-4275FF611E06}"/>
              </a:ext>
            </a:extLst>
          </p:cNvPr>
          <p:cNvGrpSpPr>
            <a:grpSpLocks/>
          </p:cNvGrpSpPr>
          <p:nvPr/>
        </p:nvGrpSpPr>
        <p:grpSpPr bwMode="auto">
          <a:xfrm rot="16371246" flipV="1">
            <a:off x="4507892" y="3506428"/>
            <a:ext cx="234950" cy="427038"/>
            <a:chOff x="2820" y="264"/>
            <a:chExt cx="420" cy="1452"/>
          </a:xfrm>
        </p:grpSpPr>
        <p:sp>
          <p:nvSpPr>
            <p:cNvPr id="203" name="Line 824">
              <a:extLst>
                <a:ext uri="{FF2B5EF4-FFF2-40B4-BE49-F238E27FC236}">
                  <a16:creationId xmlns:a16="http://schemas.microsoft.com/office/drawing/2014/main" id="{BFCE95DA-31D0-48F3-97C8-EEB0EDFD7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4" name="Group 825">
              <a:extLst>
                <a:ext uri="{FF2B5EF4-FFF2-40B4-BE49-F238E27FC236}">
                  <a16:creationId xmlns:a16="http://schemas.microsoft.com/office/drawing/2014/main" id="{113226FC-681F-484A-B832-75C749D8F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5" name="Group 826">
                <a:extLst>
                  <a:ext uri="{FF2B5EF4-FFF2-40B4-BE49-F238E27FC236}">
                    <a16:creationId xmlns:a16="http://schemas.microsoft.com/office/drawing/2014/main" id="{D7E05A71-4ECD-4A62-86AC-95345187A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8" name="Group 827">
                  <a:extLst>
                    <a:ext uri="{FF2B5EF4-FFF2-40B4-BE49-F238E27FC236}">
                      <a16:creationId xmlns:a16="http://schemas.microsoft.com/office/drawing/2014/main" id="{ACAAEEC0-3352-4B6B-B474-03C0635411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0" name="Group 828">
                    <a:extLst>
                      <a:ext uri="{FF2B5EF4-FFF2-40B4-BE49-F238E27FC236}">
                        <a16:creationId xmlns:a16="http://schemas.microsoft.com/office/drawing/2014/main" id="{DA3DF7BD-EA64-4307-8670-467E64D67F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3" name="Freeform 829">
                      <a:extLst>
                        <a:ext uri="{FF2B5EF4-FFF2-40B4-BE49-F238E27FC236}">
                          <a16:creationId xmlns:a16="http://schemas.microsoft.com/office/drawing/2014/main" id="{23F1E622-EC83-4626-A503-D2340740E3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4" name="Freeform 830">
                      <a:extLst>
                        <a:ext uri="{FF2B5EF4-FFF2-40B4-BE49-F238E27FC236}">
                          <a16:creationId xmlns:a16="http://schemas.microsoft.com/office/drawing/2014/main" id="{928038F1-7393-4C34-B8F7-45BE059108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1" name="Freeform 831">
                    <a:extLst>
                      <a:ext uri="{FF2B5EF4-FFF2-40B4-BE49-F238E27FC236}">
                        <a16:creationId xmlns:a16="http://schemas.microsoft.com/office/drawing/2014/main" id="{3E5FD2E2-DFF4-4E73-A13D-5D807F61AC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2" name="Freeform 832">
                    <a:extLst>
                      <a:ext uri="{FF2B5EF4-FFF2-40B4-BE49-F238E27FC236}">
                        <a16:creationId xmlns:a16="http://schemas.microsoft.com/office/drawing/2014/main" id="{95110ECD-C3A7-456E-95BD-393C9BB428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9" name="Line 833">
                  <a:extLst>
                    <a:ext uri="{FF2B5EF4-FFF2-40B4-BE49-F238E27FC236}">
                      <a16:creationId xmlns:a16="http://schemas.microsoft.com/office/drawing/2014/main" id="{AFCE55A0-71DD-4472-AD66-2905E18B2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6" name="AutoShape 834">
                <a:extLst>
                  <a:ext uri="{FF2B5EF4-FFF2-40B4-BE49-F238E27FC236}">
                    <a16:creationId xmlns:a16="http://schemas.microsoft.com/office/drawing/2014/main" id="{FDF8277A-2672-4724-BDB0-33FDDCDA7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7" name="Line 835">
                <a:extLst>
                  <a:ext uri="{FF2B5EF4-FFF2-40B4-BE49-F238E27FC236}">
                    <a16:creationId xmlns:a16="http://schemas.microsoft.com/office/drawing/2014/main" id="{058124A7-6D0C-471E-AD7B-EC9070B40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5" name="Group 706">
            <a:extLst>
              <a:ext uri="{FF2B5EF4-FFF2-40B4-BE49-F238E27FC236}">
                <a16:creationId xmlns:a16="http://schemas.microsoft.com/office/drawing/2014/main" id="{BA80DDEF-265D-42B3-832C-3D4E8B896BB6}"/>
              </a:ext>
            </a:extLst>
          </p:cNvPr>
          <p:cNvGrpSpPr>
            <a:grpSpLocks/>
          </p:cNvGrpSpPr>
          <p:nvPr/>
        </p:nvGrpSpPr>
        <p:grpSpPr bwMode="auto">
          <a:xfrm rot="11994463" flipH="1" flipV="1">
            <a:off x="6148026" y="2866475"/>
            <a:ext cx="234950" cy="427038"/>
            <a:chOff x="2820" y="264"/>
            <a:chExt cx="420" cy="1452"/>
          </a:xfrm>
        </p:grpSpPr>
        <p:sp>
          <p:nvSpPr>
            <p:cNvPr id="246" name="Line 707">
              <a:extLst>
                <a:ext uri="{FF2B5EF4-FFF2-40B4-BE49-F238E27FC236}">
                  <a16:creationId xmlns:a16="http://schemas.microsoft.com/office/drawing/2014/main" id="{CAB61BA5-7926-4281-8806-6ADB5944E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7" name="Group 708">
              <a:extLst>
                <a:ext uri="{FF2B5EF4-FFF2-40B4-BE49-F238E27FC236}">
                  <a16:creationId xmlns:a16="http://schemas.microsoft.com/office/drawing/2014/main" id="{56884F6D-EFC8-4BA7-A648-4A3564F78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8" name="Group 709">
                <a:extLst>
                  <a:ext uri="{FF2B5EF4-FFF2-40B4-BE49-F238E27FC236}">
                    <a16:creationId xmlns:a16="http://schemas.microsoft.com/office/drawing/2014/main" id="{B0AF11F2-58FD-4C79-95AF-1C35EBF57C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1" name="Group 710">
                  <a:extLst>
                    <a:ext uri="{FF2B5EF4-FFF2-40B4-BE49-F238E27FC236}">
                      <a16:creationId xmlns:a16="http://schemas.microsoft.com/office/drawing/2014/main" id="{B893D667-4E8A-474A-A3B4-81A481924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3" name="Group 711">
                    <a:extLst>
                      <a:ext uri="{FF2B5EF4-FFF2-40B4-BE49-F238E27FC236}">
                        <a16:creationId xmlns:a16="http://schemas.microsoft.com/office/drawing/2014/main" id="{299991F3-5C03-4C4D-B4D8-B7F610CB44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6" name="Freeform 712">
                      <a:extLst>
                        <a:ext uri="{FF2B5EF4-FFF2-40B4-BE49-F238E27FC236}">
                          <a16:creationId xmlns:a16="http://schemas.microsoft.com/office/drawing/2014/main" id="{E30EABA2-4C1F-4537-9D87-2980ECF104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7" name="Freeform 713">
                      <a:extLst>
                        <a:ext uri="{FF2B5EF4-FFF2-40B4-BE49-F238E27FC236}">
                          <a16:creationId xmlns:a16="http://schemas.microsoft.com/office/drawing/2014/main" id="{2BB96A90-27B1-436F-8C88-900DF3F24B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4" name="Freeform 714">
                    <a:extLst>
                      <a:ext uri="{FF2B5EF4-FFF2-40B4-BE49-F238E27FC236}">
                        <a16:creationId xmlns:a16="http://schemas.microsoft.com/office/drawing/2014/main" id="{83344140-88AE-4A23-9907-62E35E9F7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H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5" name="Freeform 715">
                    <a:extLst>
                      <a:ext uri="{FF2B5EF4-FFF2-40B4-BE49-F238E27FC236}">
                        <a16:creationId xmlns:a16="http://schemas.microsoft.com/office/drawing/2014/main" id="{4B7C6E8F-5CD5-4E00-B597-0F153DF28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2" name="Line 716">
                  <a:extLst>
                    <a:ext uri="{FF2B5EF4-FFF2-40B4-BE49-F238E27FC236}">
                      <a16:creationId xmlns:a16="http://schemas.microsoft.com/office/drawing/2014/main" id="{2463ECB2-6610-40B0-BCC8-50B794FA6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9" name="AutoShape 717">
                <a:extLst>
                  <a:ext uri="{FF2B5EF4-FFF2-40B4-BE49-F238E27FC236}">
                    <a16:creationId xmlns:a16="http://schemas.microsoft.com/office/drawing/2014/main" id="{9A7B30AB-7996-4930-A5EC-0632F1C70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50" name="Line 718">
                <a:extLst>
                  <a:ext uri="{FF2B5EF4-FFF2-40B4-BE49-F238E27FC236}">
                    <a16:creationId xmlns:a16="http://schemas.microsoft.com/office/drawing/2014/main" id="{BBD57ADB-FC38-4DCA-B108-46B4152B5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8" name="Group 448">
            <a:extLst>
              <a:ext uri="{FF2B5EF4-FFF2-40B4-BE49-F238E27FC236}">
                <a16:creationId xmlns:a16="http://schemas.microsoft.com/office/drawing/2014/main" id="{97E5C675-2487-4BA4-A50E-2452915A30A6}"/>
              </a:ext>
            </a:extLst>
          </p:cNvPr>
          <p:cNvGrpSpPr>
            <a:grpSpLocks/>
          </p:cNvGrpSpPr>
          <p:nvPr/>
        </p:nvGrpSpPr>
        <p:grpSpPr bwMode="auto">
          <a:xfrm>
            <a:off x="3885535" y="1262705"/>
            <a:ext cx="907287" cy="679039"/>
            <a:chOff x="4545" y="394"/>
            <a:chExt cx="392" cy="361"/>
          </a:xfrm>
        </p:grpSpPr>
        <p:sp>
          <p:nvSpPr>
            <p:cNvPr id="259" name="AutoShape 449">
              <a:extLst>
                <a:ext uri="{FF2B5EF4-FFF2-40B4-BE49-F238E27FC236}">
                  <a16:creationId xmlns:a16="http://schemas.microsoft.com/office/drawing/2014/main" id="{BC8B252A-7053-46C2-A416-24C392F673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Freeform 450">
              <a:extLst>
                <a:ext uri="{FF2B5EF4-FFF2-40B4-BE49-F238E27FC236}">
                  <a16:creationId xmlns:a16="http://schemas.microsoft.com/office/drawing/2014/main" id="{EBE53724-C625-4846-BAB6-23E8F2AFEC9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1" name="Freeform 451">
              <a:extLst>
                <a:ext uri="{FF2B5EF4-FFF2-40B4-BE49-F238E27FC236}">
                  <a16:creationId xmlns:a16="http://schemas.microsoft.com/office/drawing/2014/main" id="{78953CB4-678B-41C7-89F2-0EC08D7B080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2" name="Freeform 452">
              <a:extLst>
                <a:ext uri="{FF2B5EF4-FFF2-40B4-BE49-F238E27FC236}">
                  <a16:creationId xmlns:a16="http://schemas.microsoft.com/office/drawing/2014/main" id="{6E542F2F-578C-4CC3-91FF-172FBB801D8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3" name="Freeform 453">
              <a:extLst>
                <a:ext uri="{FF2B5EF4-FFF2-40B4-BE49-F238E27FC236}">
                  <a16:creationId xmlns:a16="http://schemas.microsoft.com/office/drawing/2014/main" id="{A31EFA2F-E41F-45B0-B7A7-C02556CCA40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4" name="Freeform 454">
              <a:extLst>
                <a:ext uri="{FF2B5EF4-FFF2-40B4-BE49-F238E27FC236}">
                  <a16:creationId xmlns:a16="http://schemas.microsoft.com/office/drawing/2014/main" id="{3E8983F9-5609-4311-AF15-3411D6DEF13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5" name="Line 455">
              <a:extLst>
                <a:ext uri="{FF2B5EF4-FFF2-40B4-BE49-F238E27FC236}">
                  <a16:creationId xmlns:a16="http://schemas.microsoft.com/office/drawing/2014/main" id="{EC303E3B-9B99-4842-A36A-7C68C829D8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" name="Text Box 310">
            <a:extLst>
              <a:ext uri="{FF2B5EF4-FFF2-40B4-BE49-F238E27FC236}">
                <a16:creationId xmlns:a16="http://schemas.microsoft.com/office/drawing/2014/main" id="{FDC85C81-B759-4CBA-BA3E-E4FCCAF38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717" y="1862773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2" name="Text Box 780">
            <a:extLst>
              <a:ext uri="{FF2B5EF4-FFF2-40B4-BE49-F238E27FC236}">
                <a16:creationId xmlns:a16="http://schemas.microsoft.com/office/drawing/2014/main" id="{8C19EE33-BF11-ACFE-41BD-B06D3BBDA6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00824" y="2952630"/>
            <a:ext cx="831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一周滚</a:t>
            </a:r>
            <a:endParaRPr lang="de-DE" altLang="de-DE" sz="1600" b="1" dirty="0"/>
          </a:p>
        </p:txBody>
      </p:sp>
      <p:sp>
        <p:nvSpPr>
          <p:cNvPr id="3" name="Text Box 310">
            <a:extLst>
              <a:ext uri="{FF2B5EF4-FFF2-40B4-BE49-F238E27FC236}">
                <a16:creationId xmlns:a16="http://schemas.microsoft.com/office/drawing/2014/main" id="{0F296B5B-9798-A35E-84F1-C36BA11CE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270" y="1816368"/>
            <a:ext cx="1162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/>
              <a:t>侧飞直线</a:t>
            </a:r>
            <a:endParaRPr lang="de-DE" altLang="de-DE" sz="1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30" grpId="0"/>
      <p:bldP spid="266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P-25.07.02</a:t>
            </a:r>
          </a:p>
        </p:txBody>
      </p:sp>
      <p:sp>
        <p:nvSpPr>
          <p:cNvPr id="140" name="Text Box 310">
            <a:extLst>
              <a:ext uri="{FF2B5EF4-FFF2-40B4-BE49-F238E27FC236}">
                <a16:creationId xmlns:a16="http://schemas.microsoft.com/office/drawing/2014/main" id="{CABB045E-4121-4847-8F55-1635CB51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713" y="4641850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/>
              <a:t>½ roll</a:t>
            </a:r>
          </a:p>
        </p:txBody>
      </p:sp>
      <p:sp>
        <p:nvSpPr>
          <p:cNvPr id="131" name="Text Box 781">
            <a:extLst>
              <a:ext uri="{FF2B5EF4-FFF2-40B4-BE49-F238E27FC236}">
                <a16:creationId xmlns:a16="http://schemas.microsoft.com/office/drawing/2014/main" id="{B608684C-4C4E-4157-AFF1-1C6A165920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28119" y="1010501"/>
            <a:ext cx="467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78" name="Line 680">
            <a:extLst>
              <a:ext uri="{FF2B5EF4-FFF2-40B4-BE49-F238E27FC236}">
                <a16:creationId xmlns:a16="http://schemas.microsoft.com/office/drawing/2014/main" id="{DB1C6EE9-5821-4E07-ADA0-DF75D4C57F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7632" y="3579791"/>
            <a:ext cx="3175033" cy="175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Line 688">
            <a:extLst>
              <a:ext uri="{FF2B5EF4-FFF2-40B4-BE49-F238E27FC236}">
                <a16:creationId xmlns:a16="http://schemas.microsoft.com/office/drawing/2014/main" id="{54A5F599-AC78-4A11-83E5-7024E13E2D1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690998" y="2082524"/>
            <a:ext cx="7015" cy="3296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Arc 690">
            <a:extLst>
              <a:ext uri="{FF2B5EF4-FFF2-40B4-BE49-F238E27FC236}">
                <a16:creationId xmlns:a16="http://schemas.microsoft.com/office/drawing/2014/main" id="{B87B0A1C-9CA6-47C1-A1C0-1F5362E6AA37}"/>
              </a:ext>
            </a:extLst>
          </p:cNvPr>
          <p:cNvSpPr>
            <a:spLocks/>
          </p:cNvSpPr>
          <p:nvPr/>
        </p:nvSpPr>
        <p:spPr bwMode="auto">
          <a:xfrm flipH="1">
            <a:off x="2571135" y="1643251"/>
            <a:ext cx="926612" cy="1946662"/>
          </a:xfrm>
          <a:custGeom>
            <a:avLst/>
            <a:gdLst>
              <a:gd name="T0" fmla="*/ 0 w 22259"/>
              <a:gd name="T1" fmla="*/ 0 h 43200"/>
              <a:gd name="T2" fmla="*/ 0 w 22259"/>
              <a:gd name="T3" fmla="*/ 29 h 43200"/>
              <a:gd name="T4" fmla="*/ 0 w 22259"/>
              <a:gd name="T5" fmla="*/ 1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59" h="43200" fill="none" extrusionOk="0">
                <a:moveTo>
                  <a:pt x="261" y="3"/>
                </a:moveTo>
                <a:cubicBezTo>
                  <a:pt x="394" y="1"/>
                  <a:pt x="526" y="0"/>
                  <a:pt x="659" y="0"/>
                </a:cubicBez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</a:path>
              <a:path w="22259" h="43200" stroke="0" extrusionOk="0">
                <a:moveTo>
                  <a:pt x="261" y="3"/>
                </a:moveTo>
                <a:cubicBezTo>
                  <a:pt x="394" y="1"/>
                  <a:pt x="526" y="0"/>
                  <a:pt x="659" y="0"/>
                </a:cubicBez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  <a:lnTo>
                  <a:pt x="659" y="21600"/>
                </a:lnTo>
                <a:lnTo>
                  <a:pt x="261" y="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Arc 691">
            <a:extLst>
              <a:ext uri="{FF2B5EF4-FFF2-40B4-BE49-F238E27FC236}">
                <a16:creationId xmlns:a16="http://schemas.microsoft.com/office/drawing/2014/main" id="{B6500ED6-EB76-4635-86F2-2D0B03365C54}"/>
              </a:ext>
            </a:extLst>
          </p:cNvPr>
          <p:cNvSpPr>
            <a:spLocks/>
          </p:cNvSpPr>
          <p:nvPr/>
        </p:nvSpPr>
        <p:spPr bwMode="auto">
          <a:xfrm rot="11015091" flipH="1">
            <a:off x="5264797" y="1649286"/>
            <a:ext cx="1098012" cy="2108327"/>
          </a:xfrm>
          <a:custGeom>
            <a:avLst/>
            <a:gdLst>
              <a:gd name="T0" fmla="*/ 2 w 24849"/>
              <a:gd name="T1" fmla="*/ 0 h 43200"/>
              <a:gd name="T2" fmla="*/ 0 w 24849"/>
              <a:gd name="T3" fmla="*/ 33 h 43200"/>
              <a:gd name="T4" fmla="*/ 2 w 24849"/>
              <a:gd name="T5" fmla="*/ 1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49" h="43200" fill="none" extrusionOk="0">
                <a:moveTo>
                  <a:pt x="3249" y="0"/>
                </a:moveTo>
                <a:cubicBezTo>
                  <a:pt x="15178" y="0"/>
                  <a:pt x="24849" y="9670"/>
                  <a:pt x="24849" y="21600"/>
                </a:cubicBezTo>
                <a:cubicBezTo>
                  <a:pt x="24849" y="33529"/>
                  <a:pt x="15178" y="43200"/>
                  <a:pt x="3249" y="43200"/>
                </a:cubicBezTo>
                <a:cubicBezTo>
                  <a:pt x="2161" y="43199"/>
                  <a:pt x="1075" y="43117"/>
                  <a:pt x="-1" y="42954"/>
                </a:cubicBezTo>
              </a:path>
              <a:path w="24849" h="43200" stroke="0" extrusionOk="0">
                <a:moveTo>
                  <a:pt x="3249" y="0"/>
                </a:moveTo>
                <a:cubicBezTo>
                  <a:pt x="15178" y="0"/>
                  <a:pt x="24849" y="9670"/>
                  <a:pt x="24849" y="21600"/>
                </a:cubicBezTo>
                <a:cubicBezTo>
                  <a:pt x="24849" y="33529"/>
                  <a:pt x="15178" y="43200"/>
                  <a:pt x="3249" y="43200"/>
                </a:cubicBezTo>
                <a:cubicBezTo>
                  <a:pt x="2161" y="43199"/>
                  <a:pt x="1075" y="43117"/>
                  <a:pt x="-1" y="42954"/>
                </a:cubicBezTo>
                <a:lnTo>
                  <a:pt x="3249" y="21600"/>
                </a:lnTo>
                <a:lnTo>
                  <a:pt x="3249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Line 692">
            <a:extLst>
              <a:ext uri="{FF2B5EF4-FFF2-40B4-BE49-F238E27FC236}">
                <a16:creationId xmlns:a16="http://schemas.microsoft.com/office/drawing/2014/main" id="{FE0A7F07-84D3-4F85-AF3D-E63EBE4F556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400393" y="701340"/>
            <a:ext cx="10818" cy="18718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3" name="Group 693">
            <a:extLst>
              <a:ext uri="{FF2B5EF4-FFF2-40B4-BE49-F238E27FC236}">
                <a16:creationId xmlns:a16="http://schemas.microsoft.com/office/drawing/2014/main" id="{EBA1E5A7-0668-45DF-B973-019D5D1B9E7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7035691" y="3322200"/>
            <a:ext cx="343735" cy="519643"/>
            <a:chOff x="2820" y="264"/>
            <a:chExt cx="420" cy="1452"/>
          </a:xfrm>
        </p:grpSpPr>
        <p:sp>
          <p:nvSpPr>
            <p:cNvPr id="118" name="Line 694">
              <a:extLst>
                <a:ext uri="{FF2B5EF4-FFF2-40B4-BE49-F238E27FC236}">
                  <a16:creationId xmlns:a16="http://schemas.microsoft.com/office/drawing/2014/main" id="{9EC48E20-7273-46F2-9600-34630DA76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695">
              <a:extLst>
                <a:ext uri="{FF2B5EF4-FFF2-40B4-BE49-F238E27FC236}">
                  <a16:creationId xmlns:a16="http://schemas.microsoft.com/office/drawing/2014/main" id="{633C9910-0766-4840-B27B-7733096EA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696">
                <a:extLst>
                  <a:ext uri="{FF2B5EF4-FFF2-40B4-BE49-F238E27FC236}">
                    <a16:creationId xmlns:a16="http://schemas.microsoft.com/office/drawing/2014/main" id="{08823E53-212E-4AF9-B4F9-687CCBFE0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697">
                  <a:extLst>
                    <a:ext uri="{FF2B5EF4-FFF2-40B4-BE49-F238E27FC236}">
                      <a16:creationId xmlns:a16="http://schemas.microsoft.com/office/drawing/2014/main" id="{EEA00262-3623-42E3-A8DF-5B1D5DCE8A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698">
                    <a:extLst>
                      <a:ext uri="{FF2B5EF4-FFF2-40B4-BE49-F238E27FC236}">
                        <a16:creationId xmlns:a16="http://schemas.microsoft.com/office/drawing/2014/main" id="{A45E98F3-94D4-4972-BB61-3096D81096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699">
                      <a:extLst>
                        <a:ext uri="{FF2B5EF4-FFF2-40B4-BE49-F238E27FC236}">
                          <a16:creationId xmlns:a16="http://schemas.microsoft.com/office/drawing/2014/main" id="{8DA16C49-A50F-4F1D-90D4-938C4BBF9B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700">
                      <a:extLst>
                        <a:ext uri="{FF2B5EF4-FFF2-40B4-BE49-F238E27FC236}">
                          <a16:creationId xmlns:a16="http://schemas.microsoft.com/office/drawing/2014/main" id="{77801C12-549D-42B8-B5C1-5EA3F2EF61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701">
                    <a:extLst>
                      <a:ext uri="{FF2B5EF4-FFF2-40B4-BE49-F238E27FC236}">
                        <a16:creationId xmlns:a16="http://schemas.microsoft.com/office/drawing/2014/main" id="{67719AE5-070C-45CF-8925-B977974BE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702">
                    <a:extLst>
                      <a:ext uri="{FF2B5EF4-FFF2-40B4-BE49-F238E27FC236}">
                        <a16:creationId xmlns:a16="http://schemas.microsoft.com/office/drawing/2014/main" id="{48F9865D-15BA-4406-8AFC-24AA3DE20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703">
                  <a:extLst>
                    <a:ext uri="{FF2B5EF4-FFF2-40B4-BE49-F238E27FC236}">
                      <a16:creationId xmlns:a16="http://schemas.microsoft.com/office/drawing/2014/main" id="{1A1B3175-FE0A-4FD4-811A-11393BAB8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704">
                <a:extLst>
                  <a:ext uri="{FF2B5EF4-FFF2-40B4-BE49-F238E27FC236}">
                    <a16:creationId xmlns:a16="http://schemas.microsoft.com/office/drawing/2014/main" id="{5400D0EF-00C9-4B0B-B196-F00110B29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2" name="Line 705">
                <a:extLst>
                  <a:ext uri="{FF2B5EF4-FFF2-40B4-BE49-F238E27FC236}">
                    <a16:creationId xmlns:a16="http://schemas.microsoft.com/office/drawing/2014/main" id="{21F799DB-6218-455F-BC31-18A45A013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" name="Group 745">
            <a:extLst>
              <a:ext uri="{FF2B5EF4-FFF2-40B4-BE49-F238E27FC236}">
                <a16:creationId xmlns:a16="http://schemas.microsoft.com/office/drawing/2014/main" id="{E3ABD3B0-AA78-46E5-B235-217BACF4BDBB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041067" y="3455485"/>
            <a:ext cx="343735" cy="519643"/>
            <a:chOff x="2820" y="264"/>
            <a:chExt cx="420" cy="1452"/>
          </a:xfrm>
        </p:grpSpPr>
        <p:sp>
          <p:nvSpPr>
            <p:cNvPr id="106" name="Line 746">
              <a:extLst>
                <a:ext uri="{FF2B5EF4-FFF2-40B4-BE49-F238E27FC236}">
                  <a16:creationId xmlns:a16="http://schemas.microsoft.com/office/drawing/2014/main" id="{FA7A5ECF-0D94-48C8-BBD7-F6CCACA3B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oup 747">
              <a:extLst>
                <a:ext uri="{FF2B5EF4-FFF2-40B4-BE49-F238E27FC236}">
                  <a16:creationId xmlns:a16="http://schemas.microsoft.com/office/drawing/2014/main" id="{C7C77807-6332-4DF3-A0DE-4020E4D2C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8" name="Group 748">
                <a:extLst>
                  <a:ext uri="{FF2B5EF4-FFF2-40B4-BE49-F238E27FC236}">
                    <a16:creationId xmlns:a16="http://schemas.microsoft.com/office/drawing/2014/main" id="{56648E12-BCE5-4C73-9CAF-9B62854176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1" name="Group 749">
                  <a:extLst>
                    <a:ext uri="{FF2B5EF4-FFF2-40B4-BE49-F238E27FC236}">
                      <a16:creationId xmlns:a16="http://schemas.microsoft.com/office/drawing/2014/main" id="{E427D38C-FBA7-4ADB-911D-04FF9372CC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3" name="Group 750">
                    <a:extLst>
                      <a:ext uri="{FF2B5EF4-FFF2-40B4-BE49-F238E27FC236}">
                        <a16:creationId xmlns:a16="http://schemas.microsoft.com/office/drawing/2014/main" id="{B6E64192-D3F5-46AF-A231-36A4F15D9E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6" name="Freeform 751">
                      <a:extLst>
                        <a:ext uri="{FF2B5EF4-FFF2-40B4-BE49-F238E27FC236}">
                          <a16:creationId xmlns:a16="http://schemas.microsoft.com/office/drawing/2014/main" id="{3147A03F-A612-4401-9F56-59BE4F124D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Freeform 752">
                      <a:extLst>
                        <a:ext uri="{FF2B5EF4-FFF2-40B4-BE49-F238E27FC236}">
                          <a16:creationId xmlns:a16="http://schemas.microsoft.com/office/drawing/2014/main" id="{B24BB868-CE46-4A3A-9FC3-7AE01293C2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4" name="Freeform 753">
                    <a:extLst>
                      <a:ext uri="{FF2B5EF4-FFF2-40B4-BE49-F238E27FC236}">
                        <a16:creationId xmlns:a16="http://schemas.microsoft.com/office/drawing/2014/main" id="{3B1BE798-6CEA-4CCE-A8F6-405DF6928C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Freeform 754">
                    <a:extLst>
                      <a:ext uri="{FF2B5EF4-FFF2-40B4-BE49-F238E27FC236}">
                        <a16:creationId xmlns:a16="http://schemas.microsoft.com/office/drawing/2014/main" id="{E34EB7EE-EE96-4A0B-AEB2-FF1547452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Line 755">
                  <a:extLst>
                    <a:ext uri="{FF2B5EF4-FFF2-40B4-BE49-F238E27FC236}">
                      <a16:creationId xmlns:a16="http://schemas.microsoft.com/office/drawing/2014/main" id="{FAE5BCF5-C239-44BE-B498-F16C2E017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9" name="AutoShape 756">
                <a:extLst>
                  <a:ext uri="{FF2B5EF4-FFF2-40B4-BE49-F238E27FC236}">
                    <a16:creationId xmlns:a16="http://schemas.microsoft.com/office/drawing/2014/main" id="{1BCD7185-40E2-450D-84A9-FE77CF1DD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0" name="Line 757">
                <a:extLst>
                  <a:ext uri="{FF2B5EF4-FFF2-40B4-BE49-F238E27FC236}">
                    <a16:creationId xmlns:a16="http://schemas.microsoft.com/office/drawing/2014/main" id="{473C56EE-3E20-4B14-9A99-1A4D67873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5" name="AutoShape 758">
            <a:extLst>
              <a:ext uri="{FF2B5EF4-FFF2-40B4-BE49-F238E27FC236}">
                <a16:creationId xmlns:a16="http://schemas.microsoft.com/office/drawing/2014/main" id="{ED4A860B-51DE-4A44-8B93-3AC746876D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43169" y="3495210"/>
            <a:ext cx="494417" cy="199927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6" name="AutoShape 759">
            <a:extLst>
              <a:ext uri="{FF2B5EF4-FFF2-40B4-BE49-F238E27FC236}">
                <a16:creationId xmlns:a16="http://schemas.microsoft.com/office/drawing/2014/main" id="{8068C442-164E-4220-B2DC-7980395A4B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36774" y="3637264"/>
            <a:ext cx="494417" cy="199927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7" name="Group 762">
            <a:extLst>
              <a:ext uri="{FF2B5EF4-FFF2-40B4-BE49-F238E27FC236}">
                <a16:creationId xmlns:a16="http://schemas.microsoft.com/office/drawing/2014/main" id="{DDA2D073-FBDB-4638-AFAB-2AFF6412A70C}"/>
              </a:ext>
            </a:extLst>
          </p:cNvPr>
          <p:cNvGrpSpPr>
            <a:grpSpLocks/>
          </p:cNvGrpSpPr>
          <p:nvPr/>
        </p:nvGrpSpPr>
        <p:grpSpPr bwMode="auto">
          <a:xfrm rot="2362627" flipH="1" flipV="1">
            <a:off x="3418858" y="3536436"/>
            <a:ext cx="835549" cy="327798"/>
            <a:chOff x="4875" y="7237"/>
            <a:chExt cx="4230" cy="1883"/>
          </a:xfrm>
        </p:grpSpPr>
        <p:sp>
          <p:nvSpPr>
            <p:cNvPr id="104" name="Arc 763">
              <a:extLst>
                <a:ext uri="{FF2B5EF4-FFF2-40B4-BE49-F238E27FC236}">
                  <a16:creationId xmlns:a16="http://schemas.microsoft.com/office/drawing/2014/main" id="{FD007A46-0065-4428-92F7-9391E3F1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AutoShape 764">
              <a:extLst>
                <a:ext uri="{FF2B5EF4-FFF2-40B4-BE49-F238E27FC236}">
                  <a16:creationId xmlns:a16="http://schemas.microsoft.com/office/drawing/2014/main" id="{31B11302-97E0-4138-B9EE-2005A9BB13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1" name="Group 774">
            <a:extLst>
              <a:ext uri="{FF2B5EF4-FFF2-40B4-BE49-F238E27FC236}">
                <a16:creationId xmlns:a16="http://schemas.microsoft.com/office/drawing/2014/main" id="{3106FF62-5CDB-42CF-A18D-34CB03B680FC}"/>
              </a:ext>
            </a:extLst>
          </p:cNvPr>
          <p:cNvGrpSpPr>
            <a:grpSpLocks/>
          </p:cNvGrpSpPr>
          <p:nvPr/>
        </p:nvGrpSpPr>
        <p:grpSpPr bwMode="auto">
          <a:xfrm rot="18797134" flipV="1">
            <a:off x="2937064" y="1533443"/>
            <a:ext cx="590243" cy="260861"/>
            <a:chOff x="4875" y="7237"/>
            <a:chExt cx="4230" cy="1883"/>
          </a:xfrm>
        </p:grpSpPr>
        <p:sp>
          <p:nvSpPr>
            <p:cNvPr id="95" name="Arc 775">
              <a:extLst>
                <a:ext uri="{FF2B5EF4-FFF2-40B4-BE49-F238E27FC236}">
                  <a16:creationId xmlns:a16="http://schemas.microsoft.com/office/drawing/2014/main" id="{1F95FC43-F718-440E-AE86-FFA20B669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AutoShape 776">
              <a:extLst>
                <a:ext uri="{FF2B5EF4-FFF2-40B4-BE49-F238E27FC236}">
                  <a16:creationId xmlns:a16="http://schemas.microsoft.com/office/drawing/2014/main" id="{D5CD39FC-3C1A-40A8-A2A1-836DDBDD7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241" name="Group 774">
            <a:extLst>
              <a:ext uri="{FF2B5EF4-FFF2-40B4-BE49-F238E27FC236}">
                <a16:creationId xmlns:a16="http://schemas.microsoft.com/office/drawing/2014/main" id="{F701349D-1CA6-4BD9-B8F3-046C6F92A597}"/>
              </a:ext>
            </a:extLst>
          </p:cNvPr>
          <p:cNvGrpSpPr>
            <a:grpSpLocks/>
          </p:cNvGrpSpPr>
          <p:nvPr/>
        </p:nvGrpSpPr>
        <p:grpSpPr bwMode="auto">
          <a:xfrm rot="2802866">
            <a:off x="4901486" y="1505218"/>
            <a:ext cx="590243" cy="260861"/>
            <a:chOff x="4875" y="7237"/>
            <a:chExt cx="4230" cy="1883"/>
          </a:xfrm>
        </p:grpSpPr>
        <p:sp>
          <p:nvSpPr>
            <p:cNvPr id="242" name="Arc 775">
              <a:extLst>
                <a:ext uri="{FF2B5EF4-FFF2-40B4-BE49-F238E27FC236}">
                  <a16:creationId xmlns:a16="http://schemas.microsoft.com/office/drawing/2014/main" id="{39636A4D-0F1D-4B3A-A97A-A146D5DEA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3" name="AutoShape 776">
              <a:extLst>
                <a:ext uri="{FF2B5EF4-FFF2-40B4-BE49-F238E27FC236}">
                  <a16:creationId xmlns:a16="http://schemas.microsoft.com/office/drawing/2014/main" id="{BA14EACD-ED7A-46E3-9EBA-15E325E6F9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44" name="Text Box 781">
            <a:extLst>
              <a:ext uri="{FF2B5EF4-FFF2-40B4-BE49-F238E27FC236}">
                <a16:creationId xmlns:a16="http://schemas.microsoft.com/office/drawing/2014/main" id="{EB4B2C3F-5869-4DCA-B473-57C1D3C150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40141" y="1918302"/>
            <a:ext cx="5252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29" name="Text Box 155">
            <a:extLst>
              <a:ext uri="{FF2B5EF4-FFF2-40B4-BE49-F238E27FC236}">
                <a16:creationId xmlns:a16="http://schemas.microsoft.com/office/drawing/2014/main" id="{B7083EE3-A13E-4464-8547-5C46BD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355" y="1545756"/>
            <a:ext cx="268272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第二段</a:t>
            </a:r>
            <a:r>
              <a:rPr lang="en-US" altLang="zh-CN" sz="1600" b="1" dirty="0">
                <a:solidFill>
                  <a:srgbClr val="0000FF"/>
                </a:solidFill>
              </a:rPr>
              <a:t>1/2</a:t>
            </a:r>
            <a:r>
              <a:rPr lang="zh-CN" altLang="en-US" sz="1600" b="1" dirty="0">
                <a:solidFill>
                  <a:srgbClr val="0000FF"/>
                </a:solidFill>
              </a:rPr>
              <a:t>圆弧必须紧接着</a:t>
            </a:r>
            <a:r>
              <a:rPr lang="en-US" altLang="zh-CN" sz="1600" b="1" dirty="0">
                <a:solidFill>
                  <a:srgbClr val="0000FF"/>
                </a:solidFill>
              </a:rPr>
              <a:t>1/4</a:t>
            </a:r>
            <a:r>
              <a:rPr lang="zh-CN" altLang="en-US" sz="1600" b="1" dirty="0">
                <a:solidFill>
                  <a:srgbClr val="0000FF"/>
                </a:solidFill>
              </a:rPr>
              <a:t>滚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The second half loop must follow immediately after the ¼ roll.</a:t>
            </a:r>
          </a:p>
        </p:txBody>
      </p:sp>
      <p:sp>
        <p:nvSpPr>
          <p:cNvPr id="230" name="Oval 158">
            <a:extLst>
              <a:ext uri="{FF2B5EF4-FFF2-40B4-BE49-F238E27FC236}">
                <a16:creationId xmlns:a16="http://schemas.microsoft.com/office/drawing/2014/main" id="{9CEE3D4A-61ED-4560-8462-63BFB6CA7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540" y="1628528"/>
            <a:ext cx="2058212" cy="2077646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1" name="Oval 159">
            <a:extLst>
              <a:ext uri="{FF2B5EF4-FFF2-40B4-BE49-F238E27FC236}">
                <a16:creationId xmlns:a16="http://schemas.microsoft.com/office/drawing/2014/main" id="{01E3531B-52E4-41E8-8810-F264A7D7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708" y="1653047"/>
            <a:ext cx="1917700" cy="19050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3" name="Text Box 155">
            <a:extLst>
              <a:ext uri="{FF2B5EF4-FFF2-40B4-BE49-F238E27FC236}">
                <a16:creationId xmlns:a16="http://schemas.microsoft.com/office/drawing/2014/main" id="{EE7DEF0B-33D1-45A0-B3A9-2C0049E89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938" y="2817141"/>
            <a:ext cx="267350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半筋斗必须紧跟在横滚之后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The half loop must follow immediately after the roll.</a:t>
            </a:r>
          </a:p>
        </p:txBody>
      </p:sp>
      <p:sp>
        <p:nvSpPr>
          <p:cNvPr id="234" name="Text Box 51">
            <a:extLst>
              <a:ext uri="{FF2B5EF4-FFF2-40B4-BE49-F238E27FC236}">
                <a16:creationId xmlns:a16="http://schemas.microsoft.com/office/drawing/2014/main" id="{93794F96-752F-4ACA-8326-0B7460364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71" y="913664"/>
            <a:ext cx="542842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侧飞直线，机翼必须保持与地面垂直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During the knife edge the wing must be in the vertical plane.</a:t>
            </a:r>
          </a:p>
        </p:txBody>
      </p:sp>
      <p:sp>
        <p:nvSpPr>
          <p:cNvPr id="55" name="Oval 101">
            <a:extLst>
              <a:ext uri="{FF2B5EF4-FFF2-40B4-BE49-F238E27FC236}">
                <a16:creationId xmlns:a16="http://schemas.microsoft.com/office/drawing/2014/main" id="{4F3D7E75-0DF3-441E-BF00-614B5976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008" y="34850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7" name="Oval 101">
            <a:extLst>
              <a:ext uri="{FF2B5EF4-FFF2-40B4-BE49-F238E27FC236}">
                <a16:creationId xmlns:a16="http://schemas.microsoft.com/office/drawing/2014/main" id="{462A4173-5C62-4A76-AE7A-0B4F4DE7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264" y="36257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8" name="Oval 101">
            <a:extLst>
              <a:ext uri="{FF2B5EF4-FFF2-40B4-BE49-F238E27FC236}">
                <a16:creationId xmlns:a16="http://schemas.microsoft.com/office/drawing/2014/main" id="{48D226C4-381F-4288-8FBD-70B95EC8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583" y="154886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9" name="Oval 101">
            <a:extLst>
              <a:ext uri="{FF2B5EF4-FFF2-40B4-BE49-F238E27FC236}">
                <a16:creationId xmlns:a16="http://schemas.microsoft.com/office/drawing/2014/main" id="{293AD432-2366-4A00-A47D-D43C25F15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21" y="15641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3" name="Group 765">
            <a:extLst>
              <a:ext uri="{FF2B5EF4-FFF2-40B4-BE49-F238E27FC236}">
                <a16:creationId xmlns:a16="http://schemas.microsoft.com/office/drawing/2014/main" id="{71567685-6DFF-4410-A8A5-8B3861B2065B}"/>
              </a:ext>
            </a:extLst>
          </p:cNvPr>
          <p:cNvGrpSpPr>
            <a:grpSpLocks/>
          </p:cNvGrpSpPr>
          <p:nvPr/>
        </p:nvGrpSpPr>
        <p:grpSpPr bwMode="auto">
          <a:xfrm rot="18797134" flipH="1">
            <a:off x="5328839" y="3574542"/>
            <a:ext cx="698053" cy="235773"/>
            <a:chOff x="4875" y="7237"/>
            <a:chExt cx="4230" cy="1883"/>
          </a:xfrm>
        </p:grpSpPr>
        <p:sp>
          <p:nvSpPr>
            <p:cNvPr id="64" name="Arc 766">
              <a:extLst>
                <a:ext uri="{FF2B5EF4-FFF2-40B4-BE49-F238E27FC236}">
                  <a16:creationId xmlns:a16="http://schemas.microsoft.com/office/drawing/2014/main" id="{EE4DBB4A-E4EC-4265-BDDC-C7717D23F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AutoShape 767">
              <a:extLst>
                <a:ext uri="{FF2B5EF4-FFF2-40B4-BE49-F238E27FC236}">
                  <a16:creationId xmlns:a16="http://schemas.microsoft.com/office/drawing/2014/main" id="{277A65C1-881C-41F7-8EB7-37548C525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66" name="Text Box 155">
            <a:extLst>
              <a:ext uri="{FF2B5EF4-FFF2-40B4-BE49-F238E27FC236}">
                <a16:creationId xmlns:a16="http://schemas.microsoft.com/office/drawing/2014/main" id="{FEAAC70D-5358-40C9-ADEF-A8BE47FF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53" y="1246484"/>
            <a:ext cx="298846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第一个</a:t>
            </a:r>
            <a:r>
              <a:rPr lang="en-US" altLang="zh-CN" sz="1600" b="1" dirty="0">
                <a:solidFill>
                  <a:srgbClr val="0000FF"/>
                </a:solidFill>
              </a:rPr>
              <a:t>1/4</a:t>
            </a:r>
            <a:r>
              <a:rPr lang="zh-CN" altLang="en-US" sz="1600" b="1" dirty="0">
                <a:solidFill>
                  <a:srgbClr val="0000FF"/>
                </a:solidFill>
              </a:rPr>
              <a:t>滚必须紧接着半筋斗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The first ¼ roll must follow immediately after the half loop.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67" name="Text Box 155">
            <a:extLst>
              <a:ext uri="{FF2B5EF4-FFF2-40B4-BE49-F238E27FC236}">
                <a16:creationId xmlns:a16="http://schemas.microsoft.com/office/drawing/2014/main" id="{C49A342A-91ED-4B92-90D7-140466286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49" y="3834748"/>
            <a:ext cx="297206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半滚必须紧接着半筋斗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The ½ roll must follow immediately after the second half loop.</a:t>
            </a:r>
          </a:p>
        </p:txBody>
      </p:sp>
      <p:sp>
        <p:nvSpPr>
          <p:cNvPr id="2" name="Text Box 105">
            <a:extLst>
              <a:ext uri="{FF2B5EF4-FFF2-40B4-BE49-F238E27FC236}">
                <a16:creationId xmlns:a16="http://schemas.microsoft.com/office/drawing/2014/main" id="{3BB44856-A5DE-35BE-ECFB-6532C803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7245350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b="1" dirty="0"/>
              <a:t>P-25.07 </a:t>
            </a:r>
            <a:r>
              <a:rPr lang="zh-CN" altLang="en-US" sz="2000" b="1" dirty="0"/>
              <a:t>双殷麦曼带滚</a:t>
            </a:r>
            <a:endParaRPr lang="en-US" altLang="zh-CN" sz="2000" b="1" dirty="0"/>
          </a:p>
          <a:p>
            <a:r>
              <a:rPr lang="en-US" sz="2000" b="1" dirty="0"/>
              <a:t>             </a:t>
            </a:r>
            <a:r>
              <a:rPr lang="en-US" sz="1200" b="1" dirty="0"/>
              <a:t>Double </a:t>
            </a:r>
            <a:r>
              <a:rPr lang="en-US" sz="1200" b="1" dirty="0" err="1"/>
              <a:t>Immelman</a:t>
            </a:r>
            <a:r>
              <a:rPr lang="en-US" sz="1200" b="1" dirty="0"/>
              <a:t> with roll, quarter roll, quarter roll, half roll</a:t>
            </a:r>
            <a:endParaRPr lang="de-DE" altLang="de-DE" sz="2000" dirty="0"/>
          </a:p>
        </p:txBody>
      </p:sp>
      <p:sp>
        <p:nvSpPr>
          <p:cNvPr id="3" name="Text Box 88">
            <a:extLst>
              <a:ext uri="{FF2B5EF4-FFF2-40B4-BE49-F238E27FC236}">
                <a16:creationId xmlns:a16="http://schemas.microsoft.com/office/drawing/2014/main" id="{78839A33-E586-4177-1255-F3A6B0F1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957" y="3942515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9907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229" grpId="0"/>
      <p:bldP spid="233" grpId="0"/>
      <p:bldP spid="234" grpId="0"/>
      <p:bldP spid="66" grpId="0"/>
      <p:bldP spid="67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9">
            <a:extLst>
              <a:ext uri="{FF2B5EF4-FFF2-40B4-BE49-F238E27FC236}">
                <a16:creationId xmlns:a16="http://schemas.microsoft.com/office/drawing/2014/main" id="{7BD00839-59FA-4673-AD53-7F67555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488113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P-25.08.01</a:t>
            </a:r>
            <a:endParaRPr lang="de-DE" altLang="de-DE" dirty="0"/>
          </a:p>
        </p:txBody>
      </p:sp>
      <p:sp>
        <p:nvSpPr>
          <p:cNvPr id="24579" name="Text Box 401">
            <a:extLst>
              <a:ext uri="{FF2B5EF4-FFF2-40B4-BE49-F238E27FC236}">
                <a16:creationId xmlns:a16="http://schemas.microsoft.com/office/drawing/2014/main" id="{63311D2E-09FC-493E-A2AA-579FF515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2100"/>
            <a:ext cx="6960749" cy="4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b="1" dirty="0"/>
              <a:t>P-25.08 </a:t>
            </a:r>
            <a:r>
              <a:rPr lang="zh-CN" altLang="en-US" sz="2000" b="1" dirty="0"/>
              <a:t>驼峰带双向半滚</a:t>
            </a:r>
            <a:r>
              <a:rPr lang="en-US" altLang="zh-CN" sz="2000" b="1" dirty="0"/>
              <a:t>+</a:t>
            </a:r>
            <a:r>
              <a:rPr lang="zh-CN" altLang="en-US" sz="2000" b="1" dirty="0"/>
              <a:t>半滚</a:t>
            </a:r>
            <a:endParaRPr lang="en-US" altLang="zh-CN" sz="2000" b="1" dirty="0"/>
          </a:p>
          <a:p>
            <a:pPr>
              <a:lnSpc>
                <a:spcPct val="85000"/>
              </a:lnSpc>
            </a:pPr>
            <a:r>
              <a:rPr lang="en-US" sz="1200" b="1" dirty="0"/>
              <a:t>                      </a:t>
            </a:r>
            <a:r>
              <a:rPr lang="en-US" sz="1200" b="1" dirty="0" err="1"/>
              <a:t>Humpty</a:t>
            </a:r>
            <a:r>
              <a:rPr lang="en-US" sz="1200" b="1" dirty="0"/>
              <a:t> Bump with two consecutive half rolls in opposite direction, half roll</a:t>
            </a:r>
            <a:endParaRPr lang="de-DE" altLang="de-DE" sz="1200" b="1" dirty="0"/>
          </a:p>
        </p:txBody>
      </p:sp>
      <p:sp>
        <p:nvSpPr>
          <p:cNvPr id="24580" name="Text Box 402">
            <a:extLst>
              <a:ext uri="{FF2B5EF4-FFF2-40B4-BE49-F238E27FC236}">
                <a16:creationId xmlns:a16="http://schemas.microsoft.com/office/drawing/2014/main" id="{261A1DC9-0CD4-4335-A7D8-248CDCDB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4985845"/>
            <a:ext cx="6004151" cy="1021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正飞进入，拉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圆弧进入垂直上升直线，做双向半滚，推半筋斗进入垂直下降直线，做半滚，拉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upright, pull through a quarter loop into a vertical upline, perform consecutively two half rolls in opposite direction, push through a half loop into a vertical downline, perform a half roll, pull through a quarter loop, exit upright.</a:t>
            </a:r>
            <a:endParaRPr lang="de-DE" sz="1200" b="1" dirty="0"/>
          </a:p>
        </p:txBody>
      </p:sp>
      <p:sp>
        <p:nvSpPr>
          <p:cNvPr id="42" name="Line 551">
            <a:extLst>
              <a:ext uri="{FF2B5EF4-FFF2-40B4-BE49-F238E27FC236}">
                <a16:creationId xmlns:a16="http://schemas.microsoft.com/office/drawing/2014/main" id="{E157AF88-5BDC-4D77-9921-EE638EEDBE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0619" y="3863803"/>
            <a:ext cx="37618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552">
            <a:extLst>
              <a:ext uri="{FF2B5EF4-FFF2-40B4-BE49-F238E27FC236}">
                <a16:creationId xmlns:a16="http://schemas.microsoft.com/office/drawing/2014/main" id="{8E965C9C-4692-475B-811C-A3E19D8858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3528" y="1843225"/>
            <a:ext cx="5365" cy="14848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553">
            <a:extLst>
              <a:ext uri="{FF2B5EF4-FFF2-40B4-BE49-F238E27FC236}">
                <a16:creationId xmlns:a16="http://schemas.microsoft.com/office/drawing/2014/main" id="{96CF8C41-F944-4B09-B3FE-347D75399F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0032" y="1857508"/>
            <a:ext cx="1588" cy="171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Arc 554">
            <a:extLst>
              <a:ext uri="{FF2B5EF4-FFF2-40B4-BE49-F238E27FC236}">
                <a16:creationId xmlns:a16="http://schemas.microsoft.com/office/drawing/2014/main" id="{A34F19E2-F66D-4BEC-9F55-1F07DA36FC8D}"/>
              </a:ext>
            </a:extLst>
          </p:cNvPr>
          <p:cNvSpPr>
            <a:spLocks/>
          </p:cNvSpPr>
          <p:nvPr/>
        </p:nvSpPr>
        <p:spPr bwMode="auto">
          <a:xfrm rot="10719545" flipH="1" flipV="1">
            <a:off x="1528444" y="1332186"/>
            <a:ext cx="1188861" cy="555476"/>
          </a:xfrm>
          <a:custGeom>
            <a:avLst/>
            <a:gdLst>
              <a:gd name="T0" fmla="*/ 0 w 43134"/>
              <a:gd name="T1" fmla="*/ 0 h 21600"/>
              <a:gd name="T2" fmla="*/ 0 w 43134"/>
              <a:gd name="T3" fmla="*/ 0 h 21600"/>
              <a:gd name="T4" fmla="*/ 0 w 431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34" h="21600" fill="none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</a:path>
              <a:path w="43134" h="21600" stroke="0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  <a:lnTo>
                  <a:pt x="21534" y="21600"/>
                </a:lnTo>
                <a:lnTo>
                  <a:pt x="-1" y="1991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555">
            <a:extLst>
              <a:ext uri="{FF2B5EF4-FFF2-40B4-BE49-F238E27FC236}">
                <a16:creationId xmlns:a16="http://schemas.microsoft.com/office/drawing/2014/main" id="{CBC9B53A-C1DF-4017-9981-6B2318E41D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3028" y="4123530"/>
            <a:ext cx="17317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Arc 556">
            <a:extLst>
              <a:ext uri="{FF2B5EF4-FFF2-40B4-BE49-F238E27FC236}">
                <a16:creationId xmlns:a16="http://schemas.microsoft.com/office/drawing/2014/main" id="{7BB9FD25-9126-47BE-B864-E8B6904B075D}"/>
              </a:ext>
            </a:extLst>
          </p:cNvPr>
          <p:cNvSpPr>
            <a:spLocks/>
          </p:cNvSpPr>
          <p:nvPr/>
        </p:nvSpPr>
        <p:spPr bwMode="auto">
          <a:xfrm flipH="1" flipV="1">
            <a:off x="2713814" y="3322376"/>
            <a:ext cx="801885" cy="545953"/>
          </a:xfrm>
          <a:custGeom>
            <a:avLst/>
            <a:gdLst>
              <a:gd name="T0" fmla="*/ 0 w 21600"/>
              <a:gd name="T1" fmla="*/ 0 h 23713"/>
              <a:gd name="T2" fmla="*/ 0 w 21600"/>
              <a:gd name="T3" fmla="*/ 0 h 23713"/>
              <a:gd name="T4" fmla="*/ 0 w 21600"/>
              <a:gd name="T5" fmla="*/ 0 h 23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1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</a:path>
              <a:path w="21600" h="2371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Arc 557">
            <a:extLst>
              <a:ext uri="{FF2B5EF4-FFF2-40B4-BE49-F238E27FC236}">
                <a16:creationId xmlns:a16="http://schemas.microsoft.com/office/drawing/2014/main" id="{4D3390DC-96F9-4767-825F-BDCA0B9407C8}"/>
              </a:ext>
            </a:extLst>
          </p:cNvPr>
          <p:cNvSpPr>
            <a:spLocks/>
          </p:cNvSpPr>
          <p:nvPr/>
        </p:nvSpPr>
        <p:spPr bwMode="auto">
          <a:xfrm flipH="1" flipV="1">
            <a:off x="1522413" y="3575038"/>
            <a:ext cx="796806" cy="549127"/>
          </a:xfrm>
          <a:custGeom>
            <a:avLst/>
            <a:gdLst>
              <a:gd name="T0" fmla="*/ 0 w 21600"/>
              <a:gd name="T1" fmla="*/ 0 h 23840"/>
              <a:gd name="T2" fmla="*/ 0 w 21600"/>
              <a:gd name="T3" fmla="*/ 0 h 23840"/>
              <a:gd name="T4" fmla="*/ 0 w 21600"/>
              <a:gd name="T5" fmla="*/ 0 h 238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4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</a:path>
              <a:path w="21600" h="2384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AutoShape 561">
            <a:extLst>
              <a:ext uri="{FF2B5EF4-FFF2-40B4-BE49-F238E27FC236}">
                <a16:creationId xmlns:a16="http://schemas.microsoft.com/office/drawing/2014/main" id="{1D5D4E13-9D55-4E88-B1D5-E19AC7BA5A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29981" y="3761995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0" name="Group 562">
            <a:extLst>
              <a:ext uri="{FF2B5EF4-FFF2-40B4-BE49-F238E27FC236}">
                <a16:creationId xmlns:a16="http://schemas.microsoft.com/office/drawing/2014/main" id="{341586D1-A20F-419D-868C-8C75D14645EE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314110" y="3577865"/>
            <a:ext cx="311066" cy="490465"/>
            <a:chOff x="2820" y="264"/>
            <a:chExt cx="420" cy="1452"/>
          </a:xfrm>
        </p:grpSpPr>
        <p:sp>
          <p:nvSpPr>
            <p:cNvPr id="68" name="Line 563">
              <a:extLst>
                <a:ext uri="{FF2B5EF4-FFF2-40B4-BE49-F238E27FC236}">
                  <a16:creationId xmlns:a16="http://schemas.microsoft.com/office/drawing/2014/main" id="{784310C5-13F5-44C0-8CDF-AF0E0DA4C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" name="Group 564">
              <a:extLst>
                <a:ext uri="{FF2B5EF4-FFF2-40B4-BE49-F238E27FC236}">
                  <a16:creationId xmlns:a16="http://schemas.microsoft.com/office/drawing/2014/main" id="{88982DA9-6993-4BD1-ADA2-52FC2B4B6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0" name="Group 565">
                <a:extLst>
                  <a:ext uri="{FF2B5EF4-FFF2-40B4-BE49-F238E27FC236}">
                    <a16:creationId xmlns:a16="http://schemas.microsoft.com/office/drawing/2014/main" id="{5E321A84-566E-4E61-BF72-853C238972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3" name="Group 566">
                  <a:extLst>
                    <a:ext uri="{FF2B5EF4-FFF2-40B4-BE49-F238E27FC236}">
                      <a16:creationId xmlns:a16="http://schemas.microsoft.com/office/drawing/2014/main" id="{DA361F23-B9A6-47A6-BA76-F4E3A7952E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5" name="Group 567">
                    <a:extLst>
                      <a:ext uri="{FF2B5EF4-FFF2-40B4-BE49-F238E27FC236}">
                        <a16:creationId xmlns:a16="http://schemas.microsoft.com/office/drawing/2014/main" id="{6675BEC9-D04B-4E0F-A9E2-35B3D482001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" name="Freeform 568">
                      <a:extLst>
                        <a:ext uri="{FF2B5EF4-FFF2-40B4-BE49-F238E27FC236}">
                          <a16:creationId xmlns:a16="http://schemas.microsoft.com/office/drawing/2014/main" id="{15C552FC-D1CF-4B77-B39E-F79671B409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9" name="Freeform 569">
                      <a:extLst>
                        <a:ext uri="{FF2B5EF4-FFF2-40B4-BE49-F238E27FC236}">
                          <a16:creationId xmlns:a16="http://schemas.microsoft.com/office/drawing/2014/main" id="{47F5AFEE-1D18-4845-884D-A6DA8A6F15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6" name="Freeform 570">
                    <a:extLst>
                      <a:ext uri="{FF2B5EF4-FFF2-40B4-BE49-F238E27FC236}">
                        <a16:creationId xmlns:a16="http://schemas.microsoft.com/office/drawing/2014/main" id="{1ABAD465-B678-4DFA-9694-32AC2D602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" name="Freeform 571">
                    <a:extLst>
                      <a:ext uri="{FF2B5EF4-FFF2-40B4-BE49-F238E27FC236}">
                        <a16:creationId xmlns:a16="http://schemas.microsoft.com/office/drawing/2014/main" id="{9623AE41-09A6-4721-B03A-7176FB3F7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4" name="Line 572">
                  <a:extLst>
                    <a:ext uri="{FF2B5EF4-FFF2-40B4-BE49-F238E27FC236}">
                      <a16:creationId xmlns:a16="http://schemas.microsoft.com/office/drawing/2014/main" id="{44437448-1B0F-4546-8FB7-84DD94BA4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" name="AutoShape 573">
                <a:extLst>
                  <a:ext uri="{FF2B5EF4-FFF2-40B4-BE49-F238E27FC236}">
                    <a16:creationId xmlns:a16="http://schemas.microsoft.com/office/drawing/2014/main" id="{1A46496E-E825-408C-BB8D-F4EE2FF45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2" name="Line 574">
                <a:extLst>
                  <a:ext uri="{FF2B5EF4-FFF2-40B4-BE49-F238E27FC236}">
                    <a16:creationId xmlns:a16="http://schemas.microsoft.com/office/drawing/2014/main" id="{A6C89A5B-08EA-4AEF-98D1-364890C2A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1" name="Group 601">
            <a:extLst>
              <a:ext uri="{FF2B5EF4-FFF2-40B4-BE49-F238E27FC236}">
                <a16:creationId xmlns:a16="http://schemas.microsoft.com/office/drawing/2014/main" id="{FB96BF98-B986-459E-AF21-BB643F34700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056997" y="3882583"/>
            <a:ext cx="311066" cy="490465"/>
            <a:chOff x="2820" y="264"/>
            <a:chExt cx="420" cy="1452"/>
          </a:xfrm>
        </p:grpSpPr>
        <p:sp>
          <p:nvSpPr>
            <p:cNvPr id="56" name="Line 602">
              <a:extLst>
                <a:ext uri="{FF2B5EF4-FFF2-40B4-BE49-F238E27FC236}">
                  <a16:creationId xmlns:a16="http://schemas.microsoft.com/office/drawing/2014/main" id="{279C44EB-7E10-4DDC-9478-C4666AB10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7" name="Group 603">
              <a:extLst>
                <a:ext uri="{FF2B5EF4-FFF2-40B4-BE49-F238E27FC236}">
                  <a16:creationId xmlns:a16="http://schemas.microsoft.com/office/drawing/2014/main" id="{A8091218-1D5F-4752-802B-A82F6A23A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8" name="Group 604">
                <a:extLst>
                  <a:ext uri="{FF2B5EF4-FFF2-40B4-BE49-F238E27FC236}">
                    <a16:creationId xmlns:a16="http://schemas.microsoft.com/office/drawing/2014/main" id="{D4095266-E996-492C-A8AE-35AEEF741D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1" name="Group 605">
                  <a:extLst>
                    <a:ext uri="{FF2B5EF4-FFF2-40B4-BE49-F238E27FC236}">
                      <a16:creationId xmlns:a16="http://schemas.microsoft.com/office/drawing/2014/main" id="{A90D266E-110C-4D5D-87BB-3E5DC7605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3" name="Group 606">
                    <a:extLst>
                      <a:ext uri="{FF2B5EF4-FFF2-40B4-BE49-F238E27FC236}">
                        <a16:creationId xmlns:a16="http://schemas.microsoft.com/office/drawing/2014/main" id="{19C36A9F-03FF-41F8-A041-747F1A2D4E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6" name="Freeform 607">
                      <a:extLst>
                        <a:ext uri="{FF2B5EF4-FFF2-40B4-BE49-F238E27FC236}">
                          <a16:creationId xmlns:a16="http://schemas.microsoft.com/office/drawing/2014/main" id="{2CBD3C3D-3EA1-4E49-8F94-78B0079A15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" name="Freeform 608">
                      <a:extLst>
                        <a:ext uri="{FF2B5EF4-FFF2-40B4-BE49-F238E27FC236}">
                          <a16:creationId xmlns:a16="http://schemas.microsoft.com/office/drawing/2014/main" id="{BA52EE10-2ADE-4D6C-BBF9-0FE5E51218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4" name="Freeform 609">
                    <a:extLst>
                      <a:ext uri="{FF2B5EF4-FFF2-40B4-BE49-F238E27FC236}">
                        <a16:creationId xmlns:a16="http://schemas.microsoft.com/office/drawing/2014/main" id="{7E3B861E-64F3-431B-BBCA-8975A63D33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Freeform 610">
                    <a:extLst>
                      <a:ext uri="{FF2B5EF4-FFF2-40B4-BE49-F238E27FC236}">
                        <a16:creationId xmlns:a16="http://schemas.microsoft.com/office/drawing/2014/main" id="{EE4F5667-2C6E-4F26-8CD7-580A21C59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2" name="Line 611">
                  <a:extLst>
                    <a:ext uri="{FF2B5EF4-FFF2-40B4-BE49-F238E27FC236}">
                      <a16:creationId xmlns:a16="http://schemas.microsoft.com/office/drawing/2014/main" id="{660EDF7B-28F7-4293-ABF7-E479A52CC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9" name="AutoShape 612">
                <a:extLst>
                  <a:ext uri="{FF2B5EF4-FFF2-40B4-BE49-F238E27FC236}">
                    <a16:creationId xmlns:a16="http://schemas.microsoft.com/office/drawing/2014/main" id="{E44A943B-3386-4819-A4FC-0B2EEB0E6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0" name="Line 613">
                <a:extLst>
                  <a:ext uri="{FF2B5EF4-FFF2-40B4-BE49-F238E27FC236}">
                    <a16:creationId xmlns:a16="http://schemas.microsoft.com/office/drawing/2014/main" id="{1B170592-FFB4-4434-8234-4F0A23D5C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2" name="Group 628">
            <a:extLst>
              <a:ext uri="{FF2B5EF4-FFF2-40B4-BE49-F238E27FC236}">
                <a16:creationId xmlns:a16="http://schemas.microsoft.com/office/drawing/2014/main" id="{A4D46AEF-C230-48E8-BCDA-D5ECA991496C}"/>
              </a:ext>
            </a:extLst>
          </p:cNvPr>
          <p:cNvGrpSpPr>
            <a:grpSpLocks/>
          </p:cNvGrpSpPr>
          <p:nvPr/>
        </p:nvGrpSpPr>
        <p:grpSpPr bwMode="auto">
          <a:xfrm rot="7597234" flipH="1" flipV="1">
            <a:off x="2385680" y="2635155"/>
            <a:ext cx="747512" cy="326976"/>
            <a:chOff x="4875" y="7237"/>
            <a:chExt cx="4230" cy="1883"/>
          </a:xfrm>
        </p:grpSpPr>
        <p:sp>
          <p:nvSpPr>
            <p:cNvPr id="54" name="Arc 629">
              <a:extLst>
                <a:ext uri="{FF2B5EF4-FFF2-40B4-BE49-F238E27FC236}">
                  <a16:creationId xmlns:a16="http://schemas.microsoft.com/office/drawing/2014/main" id="{4910C257-5CEE-4BE4-AD3F-06968D1E5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AutoShape 630">
              <a:extLst>
                <a:ext uri="{FF2B5EF4-FFF2-40B4-BE49-F238E27FC236}">
                  <a16:creationId xmlns:a16="http://schemas.microsoft.com/office/drawing/2014/main" id="{858A361C-3CF7-4CB6-A5E6-A24DBCAECD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53" name="AutoShape 633">
            <a:extLst>
              <a:ext uri="{FF2B5EF4-FFF2-40B4-BE49-F238E27FC236}">
                <a16:creationId xmlns:a16="http://schemas.microsoft.com/office/drawing/2014/main" id="{5B9344A2-FFC4-4E98-AC16-BC4469C6A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061" y="4030210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0" name="Group 575">
            <a:extLst>
              <a:ext uri="{FF2B5EF4-FFF2-40B4-BE49-F238E27FC236}">
                <a16:creationId xmlns:a16="http://schemas.microsoft.com/office/drawing/2014/main" id="{B2B65A59-4A7B-4B0E-96F2-D4D41400DD54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2551113" y="2857774"/>
            <a:ext cx="311150" cy="490537"/>
            <a:chOff x="2820" y="264"/>
            <a:chExt cx="420" cy="1452"/>
          </a:xfrm>
        </p:grpSpPr>
        <p:sp>
          <p:nvSpPr>
            <p:cNvPr id="81" name="Line 576">
              <a:extLst>
                <a:ext uri="{FF2B5EF4-FFF2-40B4-BE49-F238E27FC236}">
                  <a16:creationId xmlns:a16="http://schemas.microsoft.com/office/drawing/2014/main" id="{A852E135-B944-4721-9F6A-D2279054F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" name="Group 577">
              <a:extLst>
                <a:ext uri="{FF2B5EF4-FFF2-40B4-BE49-F238E27FC236}">
                  <a16:creationId xmlns:a16="http://schemas.microsoft.com/office/drawing/2014/main" id="{39E712D0-F2DB-4783-AA35-297B37D89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" name="Group 578">
                <a:extLst>
                  <a:ext uri="{FF2B5EF4-FFF2-40B4-BE49-F238E27FC236}">
                    <a16:creationId xmlns:a16="http://schemas.microsoft.com/office/drawing/2014/main" id="{69140367-44B1-438F-923F-6E6B9E341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" name="Group 579">
                  <a:extLst>
                    <a:ext uri="{FF2B5EF4-FFF2-40B4-BE49-F238E27FC236}">
                      <a16:creationId xmlns:a16="http://schemas.microsoft.com/office/drawing/2014/main" id="{ADD507BC-EE51-460C-BB5F-F08EE62682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" name="Group 580">
                    <a:extLst>
                      <a:ext uri="{FF2B5EF4-FFF2-40B4-BE49-F238E27FC236}">
                        <a16:creationId xmlns:a16="http://schemas.microsoft.com/office/drawing/2014/main" id="{C6369383-553F-4651-B50C-D3AA4FCC8D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1" name="Freeform 581">
                      <a:extLst>
                        <a:ext uri="{FF2B5EF4-FFF2-40B4-BE49-F238E27FC236}">
                          <a16:creationId xmlns:a16="http://schemas.microsoft.com/office/drawing/2014/main" id="{EBEC931E-D1D0-469A-9D3C-EF9CF8773F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" name="Freeform 582">
                      <a:extLst>
                        <a:ext uri="{FF2B5EF4-FFF2-40B4-BE49-F238E27FC236}">
                          <a16:creationId xmlns:a16="http://schemas.microsoft.com/office/drawing/2014/main" id="{A41C90D0-D272-432F-B9C7-88819530F2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9" name="Freeform 583">
                    <a:extLst>
                      <a:ext uri="{FF2B5EF4-FFF2-40B4-BE49-F238E27FC236}">
                        <a16:creationId xmlns:a16="http://schemas.microsoft.com/office/drawing/2014/main" id="{A53346CD-F5F6-47B7-9EBB-A619A8D80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" name="Freeform 584">
                    <a:extLst>
                      <a:ext uri="{FF2B5EF4-FFF2-40B4-BE49-F238E27FC236}">
                        <a16:creationId xmlns:a16="http://schemas.microsoft.com/office/drawing/2014/main" id="{41CE5A49-3E23-4D88-82C3-621D853FC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7" name="Line 585">
                  <a:extLst>
                    <a:ext uri="{FF2B5EF4-FFF2-40B4-BE49-F238E27FC236}">
                      <a16:creationId xmlns:a16="http://schemas.microsoft.com/office/drawing/2014/main" id="{044B8C35-6E6E-4AF6-A44E-45E01FE1A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" name="AutoShape 586">
                <a:extLst>
                  <a:ext uri="{FF2B5EF4-FFF2-40B4-BE49-F238E27FC236}">
                    <a16:creationId xmlns:a16="http://schemas.microsoft.com/office/drawing/2014/main" id="{476C2BD2-14BE-4E44-AD7C-1D305FB47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" name="Line 587">
                <a:extLst>
                  <a:ext uri="{FF2B5EF4-FFF2-40B4-BE49-F238E27FC236}">
                    <a16:creationId xmlns:a16="http://schemas.microsoft.com/office/drawing/2014/main" id="{B7FA37F6-DBA5-4578-80A5-01E0C3A40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3" name="Group 588">
            <a:extLst>
              <a:ext uri="{FF2B5EF4-FFF2-40B4-BE49-F238E27FC236}">
                <a16:creationId xmlns:a16="http://schemas.microsoft.com/office/drawing/2014/main" id="{4BB7232A-0265-447D-A7CE-F8435E15C428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1932459" y="1081018"/>
            <a:ext cx="311150" cy="490537"/>
            <a:chOff x="2820" y="264"/>
            <a:chExt cx="420" cy="1452"/>
          </a:xfrm>
        </p:grpSpPr>
        <p:sp>
          <p:nvSpPr>
            <p:cNvPr id="94" name="Line 589">
              <a:extLst>
                <a:ext uri="{FF2B5EF4-FFF2-40B4-BE49-F238E27FC236}">
                  <a16:creationId xmlns:a16="http://schemas.microsoft.com/office/drawing/2014/main" id="{F660D825-1C3F-4670-8639-93725C38E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5" name="Group 590">
              <a:extLst>
                <a:ext uri="{FF2B5EF4-FFF2-40B4-BE49-F238E27FC236}">
                  <a16:creationId xmlns:a16="http://schemas.microsoft.com/office/drawing/2014/main" id="{A989B810-947B-4D20-BB29-F95335FC5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6" name="Group 591">
                <a:extLst>
                  <a:ext uri="{FF2B5EF4-FFF2-40B4-BE49-F238E27FC236}">
                    <a16:creationId xmlns:a16="http://schemas.microsoft.com/office/drawing/2014/main" id="{060408A0-F009-4402-883F-584416186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9" name="Group 592">
                  <a:extLst>
                    <a:ext uri="{FF2B5EF4-FFF2-40B4-BE49-F238E27FC236}">
                      <a16:creationId xmlns:a16="http://schemas.microsoft.com/office/drawing/2014/main" id="{F73A0D27-392D-4E61-895F-F00647D23C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1" name="Group 593">
                    <a:extLst>
                      <a:ext uri="{FF2B5EF4-FFF2-40B4-BE49-F238E27FC236}">
                        <a16:creationId xmlns:a16="http://schemas.microsoft.com/office/drawing/2014/main" id="{DE024405-172A-4D72-B48C-7748D972F1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4" name="Freeform 594">
                      <a:extLst>
                        <a:ext uri="{FF2B5EF4-FFF2-40B4-BE49-F238E27FC236}">
                          <a16:creationId xmlns:a16="http://schemas.microsoft.com/office/drawing/2014/main" id="{5B3A2978-5F33-4092-B8E0-FE65A0BD19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5" name="Freeform 595">
                      <a:extLst>
                        <a:ext uri="{FF2B5EF4-FFF2-40B4-BE49-F238E27FC236}">
                          <a16:creationId xmlns:a16="http://schemas.microsoft.com/office/drawing/2014/main" id="{84CF4157-452A-4846-AC9D-4B5A7DCA0E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2" name="Freeform 596">
                    <a:extLst>
                      <a:ext uri="{FF2B5EF4-FFF2-40B4-BE49-F238E27FC236}">
                        <a16:creationId xmlns:a16="http://schemas.microsoft.com/office/drawing/2014/main" id="{F2A324A3-15B4-4A56-9EE5-1A36974212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Freeform 597">
                    <a:extLst>
                      <a:ext uri="{FF2B5EF4-FFF2-40B4-BE49-F238E27FC236}">
                        <a16:creationId xmlns:a16="http://schemas.microsoft.com/office/drawing/2014/main" id="{4AE5F1BC-98ED-4639-AAE2-BAF69861A7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0" name="Line 598">
                  <a:extLst>
                    <a:ext uri="{FF2B5EF4-FFF2-40B4-BE49-F238E27FC236}">
                      <a16:creationId xmlns:a16="http://schemas.microsoft.com/office/drawing/2014/main" id="{8D7C4BB1-4760-4143-8A07-F8396632E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7" name="AutoShape 599">
                <a:extLst>
                  <a:ext uri="{FF2B5EF4-FFF2-40B4-BE49-F238E27FC236}">
                    <a16:creationId xmlns:a16="http://schemas.microsoft.com/office/drawing/2014/main" id="{44BBAE38-64CE-45DB-9F7E-A621CBC94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8" name="Line 600">
                <a:extLst>
                  <a:ext uri="{FF2B5EF4-FFF2-40B4-BE49-F238E27FC236}">
                    <a16:creationId xmlns:a16="http://schemas.microsoft.com/office/drawing/2014/main" id="{88110FAF-CF31-4AC6-95C0-D1CB3ECF2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6" name="Group 614">
            <a:extLst>
              <a:ext uri="{FF2B5EF4-FFF2-40B4-BE49-F238E27FC236}">
                <a16:creationId xmlns:a16="http://schemas.microsoft.com/office/drawing/2014/main" id="{44F692A6-01F5-4C81-B77F-ABA0B893A7B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2553582" y="1669773"/>
            <a:ext cx="311150" cy="490537"/>
            <a:chOff x="2820" y="264"/>
            <a:chExt cx="420" cy="1452"/>
          </a:xfrm>
        </p:grpSpPr>
        <p:sp>
          <p:nvSpPr>
            <p:cNvPr id="107" name="Line 615">
              <a:extLst>
                <a:ext uri="{FF2B5EF4-FFF2-40B4-BE49-F238E27FC236}">
                  <a16:creationId xmlns:a16="http://schemas.microsoft.com/office/drawing/2014/main" id="{F32CF6A7-A657-4C1D-9DDC-41E8D756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8" name="Group 616">
              <a:extLst>
                <a:ext uri="{FF2B5EF4-FFF2-40B4-BE49-F238E27FC236}">
                  <a16:creationId xmlns:a16="http://schemas.microsoft.com/office/drawing/2014/main" id="{87B315A2-1457-438A-B3E0-1A9631E55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9" name="Group 617">
                <a:extLst>
                  <a:ext uri="{FF2B5EF4-FFF2-40B4-BE49-F238E27FC236}">
                    <a16:creationId xmlns:a16="http://schemas.microsoft.com/office/drawing/2014/main" id="{F118396C-5DB0-4E3F-98DE-BE13359D28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2" name="Group 618">
                  <a:extLst>
                    <a:ext uri="{FF2B5EF4-FFF2-40B4-BE49-F238E27FC236}">
                      <a16:creationId xmlns:a16="http://schemas.microsoft.com/office/drawing/2014/main" id="{58D929F8-5810-4F68-839E-AE70DBD27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4" name="Group 619">
                    <a:extLst>
                      <a:ext uri="{FF2B5EF4-FFF2-40B4-BE49-F238E27FC236}">
                        <a16:creationId xmlns:a16="http://schemas.microsoft.com/office/drawing/2014/main" id="{5161FC0C-47F7-47A3-8A4B-FE9EF807DE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7" name="Freeform 620">
                      <a:extLst>
                        <a:ext uri="{FF2B5EF4-FFF2-40B4-BE49-F238E27FC236}">
                          <a16:creationId xmlns:a16="http://schemas.microsoft.com/office/drawing/2014/main" id="{51BD8D69-5EAE-4CFE-96C7-8D8CEE7415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" name="Freeform 621">
                      <a:extLst>
                        <a:ext uri="{FF2B5EF4-FFF2-40B4-BE49-F238E27FC236}">
                          <a16:creationId xmlns:a16="http://schemas.microsoft.com/office/drawing/2014/main" id="{824AD2E5-455F-4C93-86D4-3E6677C9EF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Freeform 622">
                    <a:extLst>
                      <a:ext uri="{FF2B5EF4-FFF2-40B4-BE49-F238E27FC236}">
                        <a16:creationId xmlns:a16="http://schemas.microsoft.com/office/drawing/2014/main" id="{5B77960A-3DC9-4716-AE91-DF28DF7452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6" name="Freeform 623">
                    <a:extLst>
                      <a:ext uri="{FF2B5EF4-FFF2-40B4-BE49-F238E27FC236}">
                        <a16:creationId xmlns:a16="http://schemas.microsoft.com/office/drawing/2014/main" id="{4AF13CB7-2468-41BB-B10C-8BA147DB1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" name="Line 624">
                  <a:extLst>
                    <a:ext uri="{FF2B5EF4-FFF2-40B4-BE49-F238E27FC236}">
                      <a16:creationId xmlns:a16="http://schemas.microsoft.com/office/drawing/2014/main" id="{C0B810DE-99DF-4B70-993C-FE39434A9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0" name="AutoShape 625">
                <a:extLst>
                  <a:ext uri="{FF2B5EF4-FFF2-40B4-BE49-F238E27FC236}">
                    <a16:creationId xmlns:a16="http://schemas.microsoft.com/office/drawing/2014/main" id="{26AD4E6E-FF24-4DFA-A58B-4CC2AE747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1" name="Line 626">
                <a:extLst>
                  <a:ext uri="{FF2B5EF4-FFF2-40B4-BE49-F238E27FC236}">
                    <a16:creationId xmlns:a16="http://schemas.microsoft.com/office/drawing/2014/main" id="{B78182F1-DEAA-47D8-A793-444F11975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0" name="Text Box 632">
            <a:extLst>
              <a:ext uri="{FF2B5EF4-FFF2-40B4-BE49-F238E27FC236}">
                <a16:creationId xmlns:a16="http://schemas.microsoft.com/office/drawing/2014/main" id="{52D5EBC1-CFFE-474E-8D1C-CCAD05A9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303" y="2589664"/>
            <a:ext cx="687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grpSp>
        <p:nvGrpSpPr>
          <p:cNvPr id="121" name="Group 635">
            <a:extLst>
              <a:ext uri="{FF2B5EF4-FFF2-40B4-BE49-F238E27FC236}">
                <a16:creationId xmlns:a16="http://schemas.microsoft.com/office/drawing/2014/main" id="{6BDBBCDF-6ADD-4E03-B37A-775C52BB3CA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374457" y="1819340"/>
            <a:ext cx="311150" cy="490537"/>
            <a:chOff x="2820" y="264"/>
            <a:chExt cx="420" cy="1452"/>
          </a:xfrm>
        </p:grpSpPr>
        <p:sp>
          <p:nvSpPr>
            <p:cNvPr id="122" name="Line 636">
              <a:extLst>
                <a:ext uri="{FF2B5EF4-FFF2-40B4-BE49-F238E27FC236}">
                  <a16:creationId xmlns:a16="http://schemas.microsoft.com/office/drawing/2014/main" id="{9EB30842-6CCD-4AF0-8429-01C68C2E4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oup 637">
              <a:extLst>
                <a:ext uri="{FF2B5EF4-FFF2-40B4-BE49-F238E27FC236}">
                  <a16:creationId xmlns:a16="http://schemas.microsoft.com/office/drawing/2014/main" id="{8231098A-16F2-44B0-A25F-DC5948947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4" name="Group 638">
                <a:extLst>
                  <a:ext uri="{FF2B5EF4-FFF2-40B4-BE49-F238E27FC236}">
                    <a16:creationId xmlns:a16="http://schemas.microsoft.com/office/drawing/2014/main" id="{532FDF71-F1EB-481A-A05E-A9624CD22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7" name="Group 639">
                  <a:extLst>
                    <a:ext uri="{FF2B5EF4-FFF2-40B4-BE49-F238E27FC236}">
                      <a16:creationId xmlns:a16="http://schemas.microsoft.com/office/drawing/2014/main" id="{AB1FA979-F63A-439E-AED6-BF72C9EAFA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9" name="Group 640">
                    <a:extLst>
                      <a:ext uri="{FF2B5EF4-FFF2-40B4-BE49-F238E27FC236}">
                        <a16:creationId xmlns:a16="http://schemas.microsoft.com/office/drawing/2014/main" id="{1F399AD0-900B-479B-8857-A8CE3B237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2" name="Freeform 641">
                      <a:extLst>
                        <a:ext uri="{FF2B5EF4-FFF2-40B4-BE49-F238E27FC236}">
                          <a16:creationId xmlns:a16="http://schemas.microsoft.com/office/drawing/2014/main" id="{315D1E7F-C28B-4DBF-B854-581F86D9CB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3" name="Freeform 642">
                      <a:extLst>
                        <a:ext uri="{FF2B5EF4-FFF2-40B4-BE49-F238E27FC236}">
                          <a16:creationId xmlns:a16="http://schemas.microsoft.com/office/drawing/2014/main" id="{C2DFAAD6-96EE-4E19-85AE-E4E9E71307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0" name="Freeform 643">
                    <a:extLst>
                      <a:ext uri="{FF2B5EF4-FFF2-40B4-BE49-F238E27FC236}">
                        <a16:creationId xmlns:a16="http://schemas.microsoft.com/office/drawing/2014/main" id="{BA53F87B-4CA1-4847-A57B-73CE35BAFB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1" name="Freeform 644">
                    <a:extLst>
                      <a:ext uri="{FF2B5EF4-FFF2-40B4-BE49-F238E27FC236}">
                        <a16:creationId xmlns:a16="http://schemas.microsoft.com/office/drawing/2014/main" id="{71D684E2-E396-4DBA-AF08-452D11B3A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8" name="Line 645">
                  <a:extLst>
                    <a:ext uri="{FF2B5EF4-FFF2-40B4-BE49-F238E27FC236}">
                      <a16:creationId xmlns:a16="http://schemas.microsoft.com/office/drawing/2014/main" id="{21CD619E-562C-452F-A333-4EEE3C7B2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5" name="AutoShape 646">
                <a:extLst>
                  <a:ext uri="{FF2B5EF4-FFF2-40B4-BE49-F238E27FC236}">
                    <a16:creationId xmlns:a16="http://schemas.microsoft.com/office/drawing/2014/main" id="{48E8EF1B-A278-4294-9D7A-C6BB7E24D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6" name="Line 647">
                <a:extLst>
                  <a:ext uri="{FF2B5EF4-FFF2-40B4-BE49-F238E27FC236}">
                    <a16:creationId xmlns:a16="http://schemas.microsoft.com/office/drawing/2014/main" id="{B6BB2143-AB43-47AD-9546-9FF16965D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4" name="Group 588">
            <a:extLst>
              <a:ext uri="{FF2B5EF4-FFF2-40B4-BE49-F238E27FC236}">
                <a16:creationId xmlns:a16="http://schemas.microsoft.com/office/drawing/2014/main" id="{2344F17C-F8E7-4396-88B3-F9CE5950FE57}"/>
              </a:ext>
            </a:extLst>
          </p:cNvPr>
          <p:cNvGrpSpPr>
            <a:grpSpLocks/>
          </p:cNvGrpSpPr>
          <p:nvPr/>
        </p:nvGrpSpPr>
        <p:grpSpPr bwMode="auto">
          <a:xfrm rot="10592351" flipH="1" flipV="1">
            <a:off x="1362310" y="2944105"/>
            <a:ext cx="311150" cy="490537"/>
            <a:chOff x="2820" y="264"/>
            <a:chExt cx="420" cy="1452"/>
          </a:xfrm>
        </p:grpSpPr>
        <p:sp>
          <p:nvSpPr>
            <p:cNvPr id="135" name="Line 589">
              <a:extLst>
                <a:ext uri="{FF2B5EF4-FFF2-40B4-BE49-F238E27FC236}">
                  <a16:creationId xmlns:a16="http://schemas.microsoft.com/office/drawing/2014/main" id="{DB8414EE-D1CF-4EB7-A626-E93E05D0D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6" name="Group 590">
              <a:extLst>
                <a:ext uri="{FF2B5EF4-FFF2-40B4-BE49-F238E27FC236}">
                  <a16:creationId xmlns:a16="http://schemas.microsoft.com/office/drawing/2014/main" id="{DA6FC3EE-A658-48E5-89CC-E1FADF51F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7" name="Group 591">
                <a:extLst>
                  <a:ext uri="{FF2B5EF4-FFF2-40B4-BE49-F238E27FC236}">
                    <a16:creationId xmlns:a16="http://schemas.microsoft.com/office/drawing/2014/main" id="{725FBF1A-B6E8-4B8F-966E-E8B04ADF8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0" name="Group 592">
                  <a:extLst>
                    <a:ext uri="{FF2B5EF4-FFF2-40B4-BE49-F238E27FC236}">
                      <a16:creationId xmlns:a16="http://schemas.microsoft.com/office/drawing/2014/main" id="{246EEF70-7004-42D8-A645-C78FF999F4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2" name="Group 593">
                    <a:extLst>
                      <a:ext uri="{FF2B5EF4-FFF2-40B4-BE49-F238E27FC236}">
                        <a16:creationId xmlns:a16="http://schemas.microsoft.com/office/drawing/2014/main" id="{1C17E4A8-8BD5-4870-ADC0-430648E8EB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5" name="Freeform 594">
                      <a:extLst>
                        <a:ext uri="{FF2B5EF4-FFF2-40B4-BE49-F238E27FC236}">
                          <a16:creationId xmlns:a16="http://schemas.microsoft.com/office/drawing/2014/main" id="{54696D17-5FF0-4FE0-9DF5-607AB1C787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6" name="Freeform 595">
                      <a:extLst>
                        <a:ext uri="{FF2B5EF4-FFF2-40B4-BE49-F238E27FC236}">
                          <a16:creationId xmlns:a16="http://schemas.microsoft.com/office/drawing/2014/main" id="{1C845C03-0378-4C16-8FC6-0E800131E4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3" name="Freeform 596">
                    <a:extLst>
                      <a:ext uri="{FF2B5EF4-FFF2-40B4-BE49-F238E27FC236}">
                        <a16:creationId xmlns:a16="http://schemas.microsoft.com/office/drawing/2014/main" id="{3AE1FB7E-DEF6-4AE5-B45F-9722E582B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" name="Freeform 597">
                    <a:extLst>
                      <a:ext uri="{FF2B5EF4-FFF2-40B4-BE49-F238E27FC236}">
                        <a16:creationId xmlns:a16="http://schemas.microsoft.com/office/drawing/2014/main" id="{2D9525A3-29F1-40D1-865B-D44E7A87B8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1" name="Line 598">
                  <a:extLst>
                    <a:ext uri="{FF2B5EF4-FFF2-40B4-BE49-F238E27FC236}">
                      <a16:creationId xmlns:a16="http://schemas.microsoft.com/office/drawing/2014/main" id="{018C841C-EDFD-4C19-970E-4BA90153F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8" name="AutoShape 599">
                <a:extLst>
                  <a:ext uri="{FF2B5EF4-FFF2-40B4-BE49-F238E27FC236}">
                    <a16:creationId xmlns:a16="http://schemas.microsoft.com/office/drawing/2014/main" id="{52DCD912-2EED-4940-B5CD-454285CF7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9" name="Line 600">
                <a:extLst>
                  <a:ext uri="{FF2B5EF4-FFF2-40B4-BE49-F238E27FC236}">
                    <a16:creationId xmlns:a16="http://schemas.microsoft.com/office/drawing/2014/main" id="{9879C07E-7F66-4604-8E0E-39863B28D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7" name="Group 628">
            <a:extLst>
              <a:ext uri="{FF2B5EF4-FFF2-40B4-BE49-F238E27FC236}">
                <a16:creationId xmlns:a16="http://schemas.microsoft.com/office/drawing/2014/main" id="{AA5D6364-C8F0-4657-BF81-B1CFAB4155E2}"/>
              </a:ext>
            </a:extLst>
          </p:cNvPr>
          <p:cNvGrpSpPr>
            <a:grpSpLocks/>
          </p:cNvGrpSpPr>
          <p:nvPr/>
        </p:nvGrpSpPr>
        <p:grpSpPr bwMode="auto">
          <a:xfrm rot="2433966" flipH="1">
            <a:off x="2349785" y="2563681"/>
            <a:ext cx="747713" cy="327025"/>
            <a:chOff x="4875" y="7237"/>
            <a:chExt cx="4230" cy="1883"/>
          </a:xfrm>
        </p:grpSpPr>
        <p:sp>
          <p:nvSpPr>
            <p:cNvPr id="148" name="Arc 629">
              <a:extLst>
                <a:ext uri="{FF2B5EF4-FFF2-40B4-BE49-F238E27FC236}">
                  <a16:creationId xmlns:a16="http://schemas.microsoft.com/office/drawing/2014/main" id="{71663C3A-FFEB-4B2B-ABAF-7669D7A89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AutoShape 630">
              <a:extLst>
                <a:ext uri="{FF2B5EF4-FFF2-40B4-BE49-F238E27FC236}">
                  <a16:creationId xmlns:a16="http://schemas.microsoft.com/office/drawing/2014/main" id="{0EC80691-7AAB-49AC-A1E6-CEE483CD89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50" name="Text Box 632">
            <a:extLst>
              <a:ext uri="{FF2B5EF4-FFF2-40B4-BE49-F238E27FC236}">
                <a16:creationId xmlns:a16="http://schemas.microsoft.com/office/drawing/2014/main" id="{F760BD0D-34CE-433E-9F42-55CA376F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175" y="2343542"/>
            <a:ext cx="771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grpSp>
        <p:nvGrpSpPr>
          <p:cNvPr id="118" name="Group 628">
            <a:extLst>
              <a:ext uri="{FF2B5EF4-FFF2-40B4-BE49-F238E27FC236}">
                <a16:creationId xmlns:a16="http://schemas.microsoft.com/office/drawing/2014/main" id="{761DF896-1C49-4607-BBE1-CAC90D6FB5D5}"/>
              </a:ext>
            </a:extLst>
          </p:cNvPr>
          <p:cNvGrpSpPr>
            <a:grpSpLocks/>
          </p:cNvGrpSpPr>
          <p:nvPr/>
        </p:nvGrpSpPr>
        <p:grpSpPr bwMode="auto">
          <a:xfrm rot="18839269" flipH="1" flipV="1">
            <a:off x="1153894" y="2242529"/>
            <a:ext cx="747512" cy="326976"/>
            <a:chOff x="4875" y="7237"/>
            <a:chExt cx="4230" cy="1883"/>
          </a:xfrm>
        </p:grpSpPr>
        <p:sp>
          <p:nvSpPr>
            <p:cNvPr id="151" name="Arc 629">
              <a:extLst>
                <a:ext uri="{FF2B5EF4-FFF2-40B4-BE49-F238E27FC236}">
                  <a16:creationId xmlns:a16="http://schemas.microsoft.com/office/drawing/2014/main" id="{376ED0CC-8F6F-4035-9C90-209818C7A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AutoShape 630">
              <a:extLst>
                <a:ext uri="{FF2B5EF4-FFF2-40B4-BE49-F238E27FC236}">
                  <a16:creationId xmlns:a16="http://schemas.microsoft.com/office/drawing/2014/main" id="{B16B808D-10D1-4676-B390-D3FDDCBD58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53" name="Text Box 632">
            <a:extLst>
              <a:ext uri="{FF2B5EF4-FFF2-40B4-BE49-F238E27FC236}">
                <a16:creationId xmlns:a16="http://schemas.microsoft.com/office/drawing/2014/main" id="{15F1ADBA-A616-4A45-9385-7C2D64E00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34" y="2247119"/>
            <a:ext cx="8253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50" grpId="0"/>
      <p:bldP spid="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4C77CAA-E10F-4277-AC54-43A3D7012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06" y="249620"/>
            <a:ext cx="4111267" cy="635875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71ACED9-F028-4B9C-89AA-B347A4738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29" y="281149"/>
            <a:ext cx="4083190" cy="632722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9">
            <a:extLst>
              <a:ext uri="{FF2B5EF4-FFF2-40B4-BE49-F238E27FC236}">
                <a16:creationId xmlns:a16="http://schemas.microsoft.com/office/drawing/2014/main" id="{7BD00839-59FA-4673-AD53-7F67555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P-25.08.02</a:t>
            </a:r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2B32C2B-73B1-4B19-9A0E-AF6E0EB3066E}"/>
              </a:ext>
            </a:extLst>
          </p:cNvPr>
          <p:cNvGrpSpPr/>
          <p:nvPr/>
        </p:nvGrpSpPr>
        <p:grpSpPr>
          <a:xfrm>
            <a:off x="1364162" y="1332231"/>
            <a:ext cx="3350713" cy="2951118"/>
            <a:chOff x="1364162" y="1332231"/>
            <a:chExt cx="3350713" cy="2951118"/>
          </a:xfrm>
        </p:grpSpPr>
        <p:sp>
          <p:nvSpPr>
            <p:cNvPr id="42" name="Line 551">
              <a:extLst>
                <a:ext uri="{FF2B5EF4-FFF2-40B4-BE49-F238E27FC236}">
                  <a16:creationId xmlns:a16="http://schemas.microsoft.com/office/drawing/2014/main" id="{E157AF88-5BDC-4D77-9921-EE638EEDBE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0619" y="3863803"/>
              <a:ext cx="37618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552">
              <a:extLst>
                <a:ext uri="{FF2B5EF4-FFF2-40B4-BE49-F238E27FC236}">
                  <a16:creationId xmlns:a16="http://schemas.microsoft.com/office/drawing/2014/main" id="{8E965C9C-4692-475B-811C-A3E19D885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3528" y="1843225"/>
              <a:ext cx="5365" cy="14848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553">
              <a:extLst>
                <a:ext uri="{FF2B5EF4-FFF2-40B4-BE49-F238E27FC236}">
                  <a16:creationId xmlns:a16="http://schemas.microsoft.com/office/drawing/2014/main" id="{96CF8C41-F944-4B09-B3FE-347D75399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170" y="1857508"/>
              <a:ext cx="1588" cy="1717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Arc 554">
              <a:extLst>
                <a:ext uri="{FF2B5EF4-FFF2-40B4-BE49-F238E27FC236}">
                  <a16:creationId xmlns:a16="http://schemas.microsoft.com/office/drawing/2014/main" id="{A34F19E2-F66D-4BEC-9F55-1F07DA36FC8D}"/>
                </a:ext>
              </a:extLst>
            </p:cNvPr>
            <p:cNvSpPr>
              <a:spLocks/>
            </p:cNvSpPr>
            <p:nvPr/>
          </p:nvSpPr>
          <p:spPr bwMode="auto">
            <a:xfrm rot="10719545" flipH="1" flipV="1">
              <a:off x="1528445" y="1332231"/>
              <a:ext cx="1185013" cy="555476"/>
            </a:xfrm>
            <a:custGeom>
              <a:avLst/>
              <a:gdLst>
                <a:gd name="T0" fmla="*/ 0 w 43134"/>
                <a:gd name="T1" fmla="*/ 0 h 21600"/>
                <a:gd name="T2" fmla="*/ 0 w 43134"/>
                <a:gd name="T3" fmla="*/ 0 h 21600"/>
                <a:gd name="T4" fmla="*/ 0 w 431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555">
              <a:extLst>
                <a:ext uri="{FF2B5EF4-FFF2-40B4-BE49-F238E27FC236}">
                  <a16:creationId xmlns:a16="http://schemas.microsoft.com/office/drawing/2014/main" id="{CBC9B53A-C1DF-4017-9981-6B2318E41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028" y="4129392"/>
              <a:ext cx="1731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Arc 556">
              <a:extLst>
                <a:ext uri="{FF2B5EF4-FFF2-40B4-BE49-F238E27FC236}">
                  <a16:creationId xmlns:a16="http://schemas.microsoft.com/office/drawing/2014/main" id="{7BB9FD25-9126-47BE-B864-E8B6904B075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13814" y="3322376"/>
              <a:ext cx="801885" cy="545953"/>
            </a:xfrm>
            <a:custGeom>
              <a:avLst/>
              <a:gdLst>
                <a:gd name="T0" fmla="*/ 0 w 21600"/>
                <a:gd name="T1" fmla="*/ 0 h 23713"/>
                <a:gd name="T2" fmla="*/ 0 w 21600"/>
                <a:gd name="T3" fmla="*/ 0 h 23713"/>
                <a:gd name="T4" fmla="*/ 0 w 21600"/>
                <a:gd name="T5" fmla="*/ 0 h 23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</a:path>
                <a:path w="21600" h="23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Arc 557">
              <a:extLst>
                <a:ext uri="{FF2B5EF4-FFF2-40B4-BE49-F238E27FC236}">
                  <a16:creationId xmlns:a16="http://schemas.microsoft.com/office/drawing/2014/main" id="{4D3390DC-96F9-4767-825F-BDCA0B9407C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522413" y="3575038"/>
              <a:ext cx="796806" cy="549127"/>
            </a:xfrm>
            <a:custGeom>
              <a:avLst/>
              <a:gdLst>
                <a:gd name="T0" fmla="*/ 0 w 21600"/>
                <a:gd name="T1" fmla="*/ 0 h 23840"/>
                <a:gd name="T2" fmla="*/ 0 w 21600"/>
                <a:gd name="T3" fmla="*/ 0 h 23840"/>
                <a:gd name="T4" fmla="*/ 0 w 21600"/>
                <a:gd name="T5" fmla="*/ 0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84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</a:path>
                <a:path w="21600" h="2384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AutoShape 561">
              <a:extLst>
                <a:ext uri="{FF2B5EF4-FFF2-40B4-BE49-F238E27FC236}">
                  <a16:creationId xmlns:a16="http://schemas.microsoft.com/office/drawing/2014/main" id="{1D5D4E13-9D55-4E88-B1D5-E19AC7BA5A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29981" y="3761995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0" name="Group 562">
              <a:extLst>
                <a:ext uri="{FF2B5EF4-FFF2-40B4-BE49-F238E27FC236}">
                  <a16:creationId xmlns:a16="http://schemas.microsoft.com/office/drawing/2014/main" id="{341586D1-A20F-419D-868C-8C75D14645E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4314110" y="3577865"/>
              <a:ext cx="311066" cy="490465"/>
              <a:chOff x="2820" y="264"/>
              <a:chExt cx="420" cy="1452"/>
            </a:xfrm>
          </p:grpSpPr>
          <p:sp>
            <p:nvSpPr>
              <p:cNvPr id="68" name="Line 563">
                <a:extLst>
                  <a:ext uri="{FF2B5EF4-FFF2-40B4-BE49-F238E27FC236}">
                    <a16:creationId xmlns:a16="http://schemas.microsoft.com/office/drawing/2014/main" id="{784310C5-13F5-44C0-8CDF-AF0E0DA4C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9" name="Group 564">
                <a:extLst>
                  <a:ext uri="{FF2B5EF4-FFF2-40B4-BE49-F238E27FC236}">
                    <a16:creationId xmlns:a16="http://schemas.microsoft.com/office/drawing/2014/main" id="{88982DA9-6993-4BD1-ADA2-52FC2B4B6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70" name="Group 565">
                  <a:extLst>
                    <a:ext uri="{FF2B5EF4-FFF2-40B4-BE49-F238E27FC236}">
                      <a16:creationId xmlns:a16="http://schemas.microsoft.com/office/drawing/2014/main" id="{5E321A84-566E-4E61-BF72-853C238972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73" name="Group 566">
                    <a:extLst>
                      <a:ext uri="{FF2B5EF4-FFF2-40B4-BE49-F238E27FC236}">
                        <a16:creationId xmlns:a16="http://schemas.microsoft.com/office/drawing/2014/main" id="{DA361F23-B9A6-47A6-BA76-F4E3A7952E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75" name="Group 567">
                      <a:extLst>
                        <a:ext uri="{FF2B5EF4-FFF2-40B4-BE49-F238E27FC236}">
                          <a16:creationId xmlns:a16="http://schemas.microsoft.com/office/drawing/2014/main" id="{6675BEC9-D04B-4E0F-A9E2-35B3D48200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78" name="Freeform 568">
                        <a:extLst>
                          <a:ext uri="{FF2B5EF4-FFF2-40B4-BE49-F238E27FC236}">
                            <a16:creationId xmlns:a16="http://schemas.microsoft.com/office/drawing/2014/main" id="{15C552FC-D1CF-4B77-B39E-F79671B409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" name="Freeform 569">
                        <a:extLst>
                          <a:ext uri="{FF2B5EF4-FFF2-40B4-BE49-F238E27FC236}">
                            <a16:creationId xmlns:a16="http://schemas.microsoft.com/office/drawing/2014/main" id="{47F5AFEE-1D18-4845-884D-A6DA8A6F15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76" name="Freeform 570">
                      <a:extLst>
                        <a:ext uri="{FF2B5EF4-FFF2-40B4-BE49-F238E27FC236}">
                          <a16:creationId xmlns:a16="http://schemas.microsoft.com/office/drawing/2014/main" id="{1ABAD465-B678-4DFA-9694-32AC2D6025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" name="Freeform 571">
                      <a:extLst>
                        <a:ext uri="{FF2B5EF4-FFF2-40B4-BE49-F238E27FC236}">
                          <a16:creationId xmlns:a16="http://schemas.microsoft.com/office/drawing/2014/main" id="{9623AE41-09A6-4721-B03A-7176FB3F7B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4" name="Line 572">
                    <a:extLst>
                      <a:ext uri="{FF2B5EF4-FFF2-40B4-BE49-F238E27FC236}">
                        <a16:creationId xmlns:a16="http://schemas.microsoft.com/office/drawing/2014/main" id="{44437448-1B0F-4546-8FB7-84DD94BA48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" name="AutoShape 573">
                  <a:extLst>
                    <a:ext uri="{FF2B5EF4-FFF2-40B4-BE49-F238E27FC236}">
                      <a16:creationId xmlns:a16="http://schemas.microsoft.com/office/drawing/2014/main" id="{1A46496E-E825-408C-BB8D-F4EE2FF45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72" name="Line 574">
                  <a:extLst>
                    <a:ext uri="{FF2B5EF4-FFF2-40B4-BE49-F238E27FC236}">
                      <a16:creationId xmlns:a16="http://schemas.microsoft.com/office/drawing/2014/main" id="{A6C89A5B-08EA-4AEF-98D1-364890C2A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51" name="Group 601">
              <a:extLst>
                <a:ext uri="{FF2B5EF4-FFF2-40B4-BE49-F238E27FC236}">
                  <a16:creationId xmlns:a16="http://schemas.microsoft.com/office/drawing/2014/main" id="{FB96BF98-B986-459E-AF21-BB643F34700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056997" y="3882583"/>
              <a:ext cx="311066" cy="490465"/>
              <a:chOff x="2820" y="264"/>
              <a:chExt cx="420" cy="1452"/>
            </a:xfrm>
          </p:grpSpPr>
          <p:sp>
            <p:nvSpPr>
              <p:cNvPr id="56" name="Line 602">
                <a:extLst>
                  <a:ext uri="{FF2B5EF4-FFF2-40B4-BE49-F238E27FC236}">
                    <a16:creationId xmlns:a16="http://schemas.microsoft.com/office/drawing/2014/main" id="{279C44EB-7E10-4DDC-9478-C4666AB10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7" name="Group 603">
                <a:extLst>
                  <a:ext uri="{FF2B5EF4-FFF2-40B4-BE49-F238E27FC236}">
                    <a16:creationId xmlns:a16="http://schemas.microsoft.com/office/drawing/2014/main" id="{A8091218-1D5F-4752-802B-A82F6A23A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58" name="Group 604">
                  <a:extLst>
                    <a:ext uri="{FF2B5EF4-FFF2-40B4-BE49-F238E27FC236}">
                      <a16:creationId xmlns:a16="http://schemas.microsoft.com/office/drawing/2014/main" id="{D4095266-E996-492C-A8AE-35AEEF741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61" name="Group 605">
                    <a:extLst>
                      <a:ext uri="{FF2B5EF4-FFF2-40B4-BE49-F238E27FC236}">
                        <a16:creationId xmlns:a16="http://schemas.microsoft.com/office/drawing/2014/main" id="{A90D266E-110C-4D5D-87BB-3E5DC76058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63" name="Group 606">
                      <a:extLst>
                        <a:ext uri="{FF2B5EF4-FFF2-40B4-BE49-F238E27FC236}">
                          <a16:creationId xmlns:a16="http://schemas.microsoft.com/office/drawing/2014/main" id="{19C36A9F-03FF-41F8-A041-747F1A2D4E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66" name="Freeform 607">
                        <a:extLst>
                          <a:ext uri="{FF2B5EF4-FFF2-40B4-BE49-F238E27FC236}">
                            <a16:creationId xmlns:a16="http://schemas.microsoft.com/office/drawing/2014/main" id="{2CBD3C3D-3EA1-4E49-8F94-78B0079A157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7" name="Freeform 608">
                        <a:extLst>
                          <a:ext uri="{FF2B5EF4-FFF2-40B4-BE49-F238E27FC236}">
                            <a16:creationId xmlns:a16="http://schemas.microsoft.com/office/drawing/2014/main" id="{BA52EE10-2ADE-4D6C-BBF9-0FE5E51218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64" name="Freeform 609">
                      <a:extLst>
                        <a:ext uri="{FF2B5EF4-FFF2-40B4-BE49-F238E27FC236}">
                          <a16:creationId xmlns:a16="http://schemas.microsoft.com/office/drawing/2014/main" id="{7E3B861E-64F3-431B-BBCA-8975A63D33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" name="Freeform 610">
                      <a:extLst>
                        <a:ext uri="{FF2B5EF4-FFF2-40B4-BE49-F238E27FC236}">
                          <a16:creationId xmlns:a16="http://schemas.microsoft.com/office/drawing/2014/main" id="{EE4F5667-2C6E-4F26-8CD7-580A21C59A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2" name="Line 611">
                    <a:extLst>
                      <a:ext uri="{FF2B5EF4-FFF2-40B4-BE49-F238E27FC236}">
                        <a16:creationId xmlns:a16="http://schemas.microsoft.com/office/drawing/2014/main" id="{660EDF7B-28F7-4293-ABF7-E479A52CCA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9" name="AutoShape 612">
                  <a:extLst>
                    <a:ext uri="{FF2B5EF4-FFF2-40B4-BE49-F238E27FC236}">
                      <a16:creationId xmlns:a16="http://schemas.microsoft.com/office/drawing/2014/main" id="{E44A943B-3386-4819-A4FC-0B2EEB0E6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60" name="Line 613">
                  <a:extLst>
                    <a:ext uri="{FF2B5EF4-FFF2-40B4-BE49-F238E27FC236}">
                      <a16:creationId xmlns:a16="http://schemas.microsoft.com/office/drawing/2014/main" id="{1B170592-FFB4-4434-8234-4F0A23D5C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52" name="Group 628">
              <a:extLst>
                <a:ext uri="{FF2B5EF4-FFF2-40B4-BE49-F238E27FC236}">
                  <a16:creationId xmlns:a16="http://schemas.microsoft.com/office/drawing/2014/main" id="{A4D46AEF-C230-48E8-BCDA-D5ECA991496C}"/>
                </a:ext>
              </a:extLst>
            </p:cNvPr>
            <p:cNvGrpSpPr>
              <a:grpSpLocks/>
            </p:cNvGrpSpPr>
            <p:nvPr/>
          </p:nvGrpSpPr>
          <p:grpSpPr bwMode="auto">
            <a:xfrm rot="7597234" flipH="1" flipV="1">
              <a:off x="2385680" y="2635155"/>
              <a:ext cx="747512" cy="326976"/>
              <a:chOff x="4875" y="7237"/>
              <a:chExt cx="4230" cy="1883"/>
            </a:xfrm>
          </p:grpSpPr>
          <p:sp>
            <p:nvSpPr>
              <p:cNvPr id="54" name="Arc 629">
                <a:extLst>
                  <a:ext uri="{FF2B5EF4-FFF2-40B4-BE49-F238E27FC236}">
                    <a16:creationId xmlns:a16="http://schemas.microsoft.com/office/drawing/2014/main" id="{4910C257-5CEE-4BE4-AD3F-06968D1E5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AutoShape 630">
                <a:extLst>
                  <a:ext uri="{FF2B5EF4-FFF2-40B4-BE49-F238E27FC236}">
                    <a16:creationId xmlns:a16="http://schemas.microsoft.com/office/drawing/2014/main" id="{858A361C-3CF7-4CB6-A5E6-A24DBCAEC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53" name="AutoShape 633">
              <a:extLst>
                <a:ext uri="{FF2B5EF4-FFF2-40B4-BE49-F238E27FC236}">
                  <a16:creationId xmlns:a16="http://schemas.microsoft.com/office/drawing/2014/main" id="{5B9344A2-FFC4-4E98-AC16-BC4469C6A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061" y="4030210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147" name="Group 628">
              <a:extLst>
                <a:ext uri="{FF2B5EF4-FFF2-40B4-BE49-F238E27FC236}">
                  <a16:creationId xmlns:a16="http://schemas.microsoft.com/office/drawing/2014/main" id="{AA5D6364-C8F0-4657-BF81-B1CFAB4155E2}"/>
                </a:ext>
              </a:extLst>
            </p:cNvPr>
            <p:cNvGrpSpPr>
              <a:grpSpLocks/>
            </p:cNvGrpSpPr>
            <p:nvPr/>
          </p:nvGrpSpPr>
          <p:grpSpPr bwMode="auto">
            <a:xfrm rot="2433966" flipH="1">
              <a:off x="2349785" y="2563681"/>
              <a:ext cx="747713" cy="327025"/>
              <a:chOff x="4875" y="7237"/>
              <a:chExt cx="4230" cy="1883"/>
            </a:xfrm>
          </p:grpSpPr>
          <p:sp>
            <p:nvSpPr>
              <p:cNvPr id="148" name="Arc 629">
                <a:extLst>
                  <a:ext uri="{FF2B5EF4-FFF2-40B4-BE49-F238E27FC236}">
                    <a16:creationId xmlns:a16="http://schemas.microsoft.com/office/drawing/2014/main" id="{71663C3A-FFEB-4B2B-ABAF-7669D7A89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AutoShape 630">
                <a:extLst>
                  <a:ext uri="{FF2B5EF4-FFF2-40B4-BE49-F238E27FC236}">
                    <a16:creationId xmlns:a16="http://schemas.microsoft.com/office/drawing/2014/main" id="{0EC80691-7AAB-49AC-A1E6-CEE483CD8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118" name="Group 628">
              <a:extLst>
                <a:ext uri="{FF2B5EF4-FFF2-40B4-BE49-F238E27FC236}">
                  <a16:creationId xmlns:a16="http://schemas.microsoft.com/office/drawing/2014/main" id="{761DF896-1C49-4607-BBE1-CAC90D6FB5D5}"/>
                </a:ext>
              </a:extLst>
            </p:cNvPr>
            <p:cNvGrpSpPr>
              <a:grpSpLocks/>
            </p:cNvGrpSpPr>
            <p:nvPr/>
          </p:nvGrpSpPr>
          <p:grpSpPr bwMode="auto">
            <a:xfrm rot="18839269" flipH="1" flipV="1">
              <a:off x="1153894" y="2242529"/>
              <a:ext cx="747512" cy="326976"/>
              <a:chOff x="4875" y="7237"/>
              <a:chExt cx="4230" cy="1883"/>
            </a:xfrm>
          </p:grpSpPr>
          <p:sp>
            <p:nvSpPr>
              <p:cNvPr id="151" name="Arc 629">
                <a:extLst>
                  <a:ext uri="{FF2B5EF4-FFF2-40B4-BE49-F238E27FC236}">
                    <a16:creationId xmlns:a16="http://schemas.microsoft.com/office/drawing/2014/main" id="{376ED0CC-8F6F-4035-9C90-209818C7A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2" name="AutoShape 630">
                <a:extLst>
                  <a:ext uri="{FF2B5EF4-FFF2-40B4-BE49-F238E27FC236}">
                    <a16:creationId xmlns:a16="http://schemas.microsoft.com/office/drawing/2014/main" id="{B16B808D-10D1-4676-B390-D3FDDCBD5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sp>
        <p:nvSpPr>
          <p:cNvPr id="156" name="Oval 94">
            <a:extLst>
              <a:ext uri="{FF2B5EF4-FFF2-40B4-BE49-F238E27FC236}">
                <a16:creationId xmlns:a16="http://schemas.microsoft.com/office/drawing/2014/main" id="{37C07DB6-6DD9-4FD6-8EE3-8904B89B3F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5080" y="268783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7" name="Oval 94">
            <a:extLst>
              <a:ext uri="{FF2B5EF4-FFF2-40B4-BE49-F238E27FC236}">
                <a16:creationId xmlns:a16="http://schemas.microsoft.com/office/drawing/2014/main" id="{6075DD33-E1FD-480F-8009-09BA2D7A45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8773" y="136731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8" name="Oval 94">
            <a:extLst>
              <a:ext uri="{FF2B5EF4-FFF2-40B4-BE49-F238E27FC236}">
                <a16:creationId xmlns:a16="http://schemas.microsoft.com/office/drawing/2014/main" id="{B7E8D40E-16FC-4E50-B3E1-807B0B0772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9587" y="2940724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0" name="Oval 101">
            <a:extLst>
              <a:ext uri="{FF2B5EF4-FFF2-40B4-BE49-F238E27FC236}">
                <a16:creationId xmlns:a16="http://schemas.microsoft.com/office/drawing/2014/main" id="{101D0BC5-ECBA-45AA-B46A-04C588109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61" y="17027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1" name="Oval 101">
            <a:extLst>
              <a:ext uri="{FF2B5EF4-FFF2-40B4-BE49-F238E27FC236}">
                <a16:creationId xmlns:a16="http://schemas.microsoft.com/office/drawing/2014/main" id="{0CAF0FF1-0E95-4B27-9F19-230E6856B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638" y="24305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2" name="Oval 101">
            <a:extLst>
              <a:ext uri="{FF2B5EF4-FFF2-40B4-BE49-F238E27FC236}">
                <a16:creationId xmlns:a16="http://schemas.microsoft.com/office/drawing/2014/main" id="{8FA69C6C-A97C-4642-B54C-072F6D5A7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638" y="16906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3" name="Oval 101">
            <a:extLst>
              <a:ext uri="{FF2B5EF4-FFF2-40B4-BE49-F238E27FC236}">
                <a16:creationId xmlns:a16="http://schemas.microsoft.com/office/drawing/2014/main" id="{A8A009C7-2150-42F6-8BA2-767EC5E2C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998" y="255061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4" name="Oval 101">
            <a:extLst>
              <a:ext uri="{FF2B5EF4-FFF2-40B4-BE49-F238E27FC236}">
                <a16:creationId xmlns:a16="http://schemas.microsoft.com/office/drawing/2014/main" id="{EC6C0405-F398-4B97-9180-872495A1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512" y="32576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5" name="Oval 101">
            <a:extLst>
              <a:ext uri="{FF2B5EF4-FFF2-40B4-BE49-F238E27FC236}">
                <a16:creationId xmlns:a16="http://schemas.microsoft.com/office/drawing/2014/main" id="{50C70E1F-1D96-4539-9A40-0809D73EC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251" y="3746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6" name="Oval 101">
            <a:extLst>
              <a:ext uri="{FF2B5EF4-FFF2-40B4-BE49-F238E27FC236}">
                <a16:creationId xmlns:a16="http://schemas.microsoft.com/office/drawing/2014/main" id="{1E5EA3A9-927E-4698-AB65-5CA0CC5C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470" y="40122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7" name="Oval 101">
            <a:extLst>
              <a:ext uri="{FF2B5EF4-FFF2-40B4-BE49-F238E27FC236}">
                <a16:creationId xmlns:a16="http://schemas.microsoft.com/office/drawing/2014/main" id="{5D000B57-9BE5-4CDB-9004-8C2F91C1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948" y="3499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401">
            <a:extLst>
              <a:ext uri="{FF2B5EF4-FFF2-40B4-BE49-F238E27FC236}">
                <a16:creationId xmlns:a16="http://schemas.microsoft.com/office/drawing/2014/main" id="{9537E07C-B39B-AB2B-4C6B-F0FDBE3B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2100"/>
            <a:ext cx="6960749" cy="4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b="1" dirty="0"/>
              <a:t>P-25.08 </a:t>
            </a:r>
            <a:r>
              <a:rPr lang="zh-CN" altLang="en-US" sz="2000" b="1" dirty="0"/>
              <a:t>驼峰带双向半滚</a:t>
            </a:r>
            <a:r>
              <a:rPr lang="en-US" altLang="zh-CN" sz="2000" b="1" dirty="0"/>
              <a:t>+</a:t>
            </a:r>
            <a:r>
              <a:rPr lang="zh-CN" altLang="en-US" sz="2000" b="1" dirty="0"/>
              <a:t>半滚</a:t>
            </a:r>
            <a:endParaRPr lang="en-US" altLang="zh-CN" sz="2000" b="1" dirty="0"/>
          </a:p>
          <a:p>
            <a:pPr>
              <a:lnSpc>
                <a:spcPct val="85000"/>
              </a:lnSpc>
            </a:pPr>
            <a:r>
              <a:rPr lang="en-US" sz="1200" b="1" dirty="0"/>
              <a:t>                      </a:t>
            </a:r>
            <a:r>
              <a:rPr lang="en-US" sz="1200" b="1" dirty="0" err="1"/>
              <a:t>Humpty</a:t>
            </a:r>
            <a:r>
              <a:rPr lang="en-US" sz="1200" b="1" dirty="0"/>
              <a:t> Bump with two consecutive half rolls in opposite direction, half roll</a:t>
            </a:r>
            <a:endParaRPr lang="de-DE" altLang="de-DE" sz="1200" b="1" dirty="0"/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id="{2F8C6E10-7044-DCA1-5343-97376931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357" y="3023317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5" name="Text Box 100">
            <a:extLst>
              <a:ext uri="{FF2B5EF4-FFF2-40B4-BE49-F238E27FC236}">
                <a16:creationId xmlns:a16="http://schemas.microsoft.com/office/drawing/2014/main" id="{FC1CBA4D-77CF-141B-D45F-52019B66C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061" y="1087185"/>
            <a:ext cx="22832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½ rolls on middle of the line.</a:t>
            </a:r>
          </a:p>
        </p:txBody>
      </p:sp>
      <p:sp>
        <p:nvSpPr>
          <p:cNvPr id="6" name="Text Box 50">
            <a:extLst>
              <a:ext uri="{FF2B5EF4-FFF2-40B4-BE49-F238E27FC236}">
                <a16:creationId xmlns:a16="http://schemas.microsoft.com/office/drawing/2014/main" id="{4578E033-51C4-8ED2-341F-7F28C457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981" y="1865726"/>
            <a:ext cx="37696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FF"/>
                </a:solidFill>
              </a:rPr>
              <a:t>在两个反向半滚之间不能有直线段。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GB" altLang="de-DE" sz="1200" b="1" dirty="0">
                <a:solidFill>
                  <a:srgbClr val="0000FF"/>
                </a:solidFill>
              </a:rPr>
              <a:t>Between rolls and part rolls in opposite direction there must be no line.</a:t>
            </a:r>
          </a:p>
        </p:txBody>
      </p:sp>
    </p:spTree>
    <p:extLst>
      <p:ext uri="{BB962C8B-B14F-4D97-AF65-F5344CB8AC3E}">
        <p14:creationId xmlns:p14="http://schemas.microsoft.com/office/powerpoint/2010/main" val="225809868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P-25.09.01</a:t>
            </a:r>
            <a:endParaRPr lang="de-DE" altLang="de-DE" dirty="0"/>
          </a:p>
        </p:txBody>
      </p:sp>
      <p:sp>
        <p:nvSpPr>
          <p:cNvPr id="45060" name="Text Box 699">
            <a:extLst>
              <a:ext uri="{FF2B5EF4-FFF2-40B4-BE49-F238E27FC236}">
                <a16:creationId xmlns:a16="http://schemas.microsoft.com/office/drawing/2014/main" id="{34C0FAFC-BACC-4301-848B-8C54C760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202" y="5352124"/>
            <a:ext cx="6219596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/>
              <a:t>正飞进入，做一个筋斗，在筋斗的第二段</a:t>
            </a:r>
            <a:r>
              <a:rPr lang="en-US" altLang="zh-CN" sz="1600" b="1" dirty="0"/>
              <a:t>90°</a:t>
            </a:r>
            <a:r>
              <a:rPr lang="zh-CN" altLang="en-US" sz="1600" b="1" dirty="0"/>
              <a:t>圆弧上做</a:t>
            </a:r>
            <a:r>
              <a:rPr lang="en-US" altLang="zh-CN" sz="1600" b="1" dirty="0"/>
              <a:t>1/2</a:t>
            </a:r>
            <a:r>
              <a:rPr lang="zh-CN" altLang="en-US" sz="1600" b="1" dirty="0"/>
              <a:t>同步滚，紧接着在第三段</a:t>
            </a:r>
            <a:r>
              <a:rPr lang="en-US" altLang="zh-CN" sz="1600" b="1" dirty="0"/>
              <a:t>90°</a:t>
            </a:r>
            <a:r>
              <a:rPr lang="zh-CN" altLang="en-US" sz="1600" b="1" dirty="0"/>
              <a:t>圆弧上反向做</a:t>
            </a:r>
            <a:r>
              <a:rPr lang="en-US" altLang="zh-CN" sz="1600" b="1" dirty="0"/>
              <a:t>1/2</a:t>
            </a:r>
            <a:r>
              <a:rPr lang="zh-CN" altLang="en-US" sz="1600" b="1" dirty="0"/>
              <a:t>同步滚，正飞改出。</a:t>
            </a:r>
            <a:endParaRPr lang="en-US" altLang="zh-CN" sz="1600" b="1" dirty="0"/>
          </a:p>
          <a:p>
            <a:r>
              <a:rPr lang="en-US" sz="1200" b="1" dirty="0"/>
              <a:t>From upright, pull through a loop while integrating a half roll in the second ninety degrees and another half roll in opposite direction in the third ninety, exit upright.</a:t>
            </a:r>
            <a:endParaRPr lang="de-DE" altLang="de-DE" sz="1200" b="1" dirty="0"/>
          </a:p>
        </p:txBody>
      </p:sp>
      <p:sp>
        <p:nvSpPr>
          <p:cNvPr id="45150" name="Line 702">
            <a:extLst>
              <a:ext uri="{FF2B5EF4-FFF2-40B4-BE49-F238E27FC236}">
                <a16:creationId xmlns:a16="http://schemas.microsoft.com/office/drawing/2014/main" id="{EAFE89BE-9049-43CA-A82D-145762034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4216400"/>
            <a:ext cx="367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51" name="Oval 703">
            <a:extLst>
              <a:ext uri="{FF2B5EF4-FFF2-40B4-BE49-F238E27FC236}">
                <a16:creationId xmlns:a16="http://schemas.microsoft.com/office/drawing/2014/main" id="{B69EE3E6-86D6-4A37-8511-1096BCB36DB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48000" y="1323975"/>
            <a:ext cx="2908300" cy="289242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5062" name="AutoShape 705">
            <a:extLst>
              <a:ext uri="{FF2B5EF4-FFF2-40B4-BE49-F238E27FC236}">
                <a16:creationId xmlns:a16="http://schemas.microsoft.com/office/drawing/2014/main" id="{5EB05D05-C491-4814-A56E-A58348F1EAD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016250" y="41195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5063" name="Group 719">
            <a:extLst>
              <a:ext uri="{FF2B5EF4-FFF2-40B4-BE49-F238E27FC236}">
                <a16:creationId xmlns:a16="http://schemas.microsoft.com/office/drawing/2014/main" id="{15773A0A-8311-4027-9A1C-13E3BAF88696}"/>
              </a:ext>
            </a:extLst>
          </p:cNvPr>
          <p:cNvGrpSpPr>
            <a:grpSpLocks/>
          </p:cNvGrpSpPr>
          <p:nvPr/>
        </p:nvGrpSpPr>
        <p:grpSpPr bwMode="auto">
          <a:xfrm rot="13186688">
            <a:off x="5435866" y="3482575"/>
            <a:ext cx="311150" cy="490537"/>
            <a:chOff x="2820" y="264"/>
            <a:chExt cx="420" cy="1452"/>
          </a:xfrm>
        </p:grpSpPr>
        <p:sp>
          <p:nvSpPr>
            <p:cNvPr id="45138" name="Line 720">
              <a:extLst>
                <a:ext uri="{FF2B5EF4-FFF2-40B4-BE49-F238E27FC236}">
                  <a16:creationId xmlns:a16="http://schemas.microsoft.com/office/drawing/2014/main" id="{EE699A68-EB2A-44D3-BEA2-E64CE47A3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39" name="Group 721">
              <a:extLst>
                <a:ext uri="{FF2B5EF4-FFF2-40B4-BE49-F238E27FC236}">
                  <a16:creationId xmlns:a16="http://schemas.microsoft.com/office/drawing/2014/main" id="{4FFE9206-44FD-4BC8-A1EE-FB1378FB9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5140" name="Group 722">
                <a:extLst>
                  <a:ext uri="{FF2B5EF4-FFF2-40B4-BE49-F238E27FC236}">
                    <a16:creationId xmlns:a16="http://schemas.microsoft.com/office/drawing/2014/main" id="{A9E69DBB-A2B3-4121-817E-9884D9080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5143" name="Group 723">
                  <a:extLst>
                    <a:ext uri="{FF2B5EF4-FFF2-40B4-BE49-F238E27FC236}">
                      <a16:creationId xmlns:a16="http://schemas.microsoft.com/office/drawing/2014/main" id="{F567849D-B50D-427C-8046-FA042A6A2D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145" name="Group 724">
                    <a:extLst>
                      <a:ext uri="{FF2B5EF4-FFF2-40B4-BE49-F238E27FC236}">
                        <a16:creationId xmlns:a16="http://schemas.microsoft.com/office/drawing/2014/main" id="{55C52937-886A-4B70-AA0B-92ADAD22CC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5148" name="Freeform 725">
                      <a:extLst>
                        <a:ext uri="{FF2B5EF4-FFF2-40B4-BE49-F238E27FC236}">
                          <a16:creationId xmlns:a16="http://schemas.microsoft.com/office/drawing/2014/main" id="{A7E89F91-EDEC-46D2-B473-CBF8569A13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149" name="Freeform 726">
                      <a:extLst>
                        <a:ext uri="{FF2B5EF4-FFF2-40B4-BE49-F238E27FC236}">
                          <a16:creationId xmlns:a16="http://schemas.microsoft.com/office/drawing/2014/main" id="{F8176451-A5E8-4B6E-90CF-9517C65C2E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5146" name="Freeform 727">
                    <a:extLst>
                      <a:ext uri="{FF2B5EF4-FFF2-40B4-BE49-F238E27FC236}">
                        <a16:creationId xmlns:a16="http://schemas.microsoft.com/office/drawing/2014/main" id="{6211F5AD-02A8-4367-B2FF-F45F0E76F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147" name="Freeform 728">
                    <a:extLst>
                      <a:ext uri="{FF2B5EF4-FFF2-40B4-BE49-F238E27FC236}">
                        <a16:creationId xmlns:a16="http://schemas.microsoft.com/office/drawing/2014/main" id="{12FAC62F-4470-4A13-840F-6AE137415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44" name="Line 729">
                  <a:extLst>
                    <a:ext uri="{FF2B5EF4-FFF2-40B4-BE49-F238E27FC236}">
                      <a16:creationId xmlns:a16="http://schemas.microsoft.com/office/drawing/2014/main" id="{2FB6C862-342D-47CE-9F6B-ED05E569C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41" name="AutoShape 730">
                <a:extLst>
                  <a:ext uri="{FF2B5EF4-FFF2-40B4-BE49-F238E27FC236}">
                    <a16:creationId xmlns:a16="http://schemas.microsoft.com/office/drawing/2014/main" id="{C292FFE2-93B2-496E-9B74-0FE330610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5142" name="Line 731">
                <a:extLst>
                  <a:ext uri="{FF2B5EF4-FFF2-40B4-BE49-F238E27FC236}">
                    <a16:creationId xmlns:a16="http://schemas.microsoft.com/office/drawing/2014/main" id="{E8608CF8-6345-4AFA-8B64-90118A611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5064" name="AutoShape 732">
            <a:extLst>
              <a:ext uri="{FF2B5EF4-FFF2-40B4-BE49-F238E27FC236}">
                <a16:creationId xmlns:a16="http://schemas.microsoft.com/office/drawing/2014/main" id="{69AE5F5D-6011-4E05-9F4B-1C93BEBD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41163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5065" name="Group 735">
            <a:extLst>
              <a:ext uri="{FF2B5EF4-FFF2-40B4-BE49-F238E27FC236}">
                <a16:creationId xmlns:a16="http://schemas.microsoft.com/office/drawing/2014/main" id="{63C523E7-90E0-46C1-9DD4-CAA416EA357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28082" y="3964781"/>
            <a:ext cx="311150" cy="490537"/>
            <a:chOff x="2820" y="264"/>
            <a:chExt cx="420" cy="1452"/>
          </a:xfrm>
        </p:grpSpPr>
        <p:sp>
          <p:nvSpPr>
            <p:cNvPr id="45126" name="Line 736">
              <a:extLst>
                <a:ext uri="{FF2B5EF4-FFF2-40B4-BE49-F238E27FC236}">
                  <a16:creationId xmlns:a16="http://schemas.microsoft.com/office/drawing/2014/main" id="{A929777E-F8AF-4C4B-833C-F6246A9BE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27" name="Group 737">
              <a:extLst>
                <a:ext uri="{FF2B5EF4-FFF2-40B4-BE49-F238E27FC236}">
                  <a16:creationId xmlns:a16="http://schemas.microsoft.com/office/drawing/2014/main" id="{6BA99DA8-8A10-4E90-9A14-E6977241A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5128" name="Group 738">
                <a:extLst>
                  <a:ext uri="{FF2B5EF4-FFF2-40B4-BE49-F238E27FC236}">
                    <a16:creationId xmlns:a16="http://schemas.microsoft.com/office/drawing/2014/main" id="{E9824462-3827-45CD-B177-E9B542F43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5131" name="Group 739">
                  <a:extLst>
                    <a:ext uri="{FF2B5EF4-FFF2-40B4-BE49-F238E27FC236}">
                      <a16:creationId xmlns:a16="http://schemas.microsoft.com/office/drawing/2014/main" id="{3C35ADB3-1FF6-44CE-B351-BF35EC4C1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133" name="Group 740">
                    <a:extLst>
                      <a:ext uri="{FF2B5EF4-FFF2-40B4-BE49-F238E27FC236}">
                        <a16:creationId xmlns:a16="http://schemas.microsoft.com/office/drawing/2014/main" id="{699272AC-53FA-4891-B4BE-9DCAD562AE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5136" name="Freeform 741">
                      <a:extLst>
                        <a:ext uri="{FF2B5EF4-FFF2-40B4-BE49-F238E27FC236}">
                          <a16:creationId xmlns:a16="http://schemas.microsoft.com/office/drawing/2014/main" id="{3A9D43E2-C44A-4FED-82E2-F3B39A25F5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137" name="Freeform 742">
                      <a:extLst>
                        <a:ext uri="{FF2B5EF4-FFF2-40B4-BE49-F238E27FC236}">
                          <a16:creationId xmlns:a16="http://schemas.microsoft.com/office/drawing/2014/main" id="{26CEF2D1-D4A7-4D3B-8894-D49B15736C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5134" name="Freeform 743">
                    <a:extLst>
                      <a:ext uri="{FF2B5EF4-FFF2-40B4-BE49-F238E27FC236}">
                        <a16:creationId xmlns:a16="http://schemas.microsoft.com/office/drawing/2014/main" id="{372B1858-0213-44C4-A387-F8B09819CA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135" name="Freeform 744">
                    <a:extLst>
                      <a:ext uri="{FF2B5EF4-FFF2-40B4-BE49-F238E27FC236}">
                        <a16:creationId xmlns:a16="http://schemas.microsoft.com/office/drawing/2014/main" id="{2F4E99D0-8893-4CE2-9E7A-8719868BF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32" name="Line 745">
                  <a:extLst>
                    <a:ext uri="{FF2B5EF4-FFF2-40B4-BE49-F238E27FC236}">
                      <a16:creationId xmlns:a16="http://schemas.microsoft.com/office/drawing/2014/main" id="{E37D0484-25DE-4B86-99A3-5229FEA8F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29" name="AutoShape 746">
                <a:extLst>
                  <a:ext uri="{FF2B5EF4-FFF2-40B4-BE49-F238E27FC236}">
                    <a16:creationId xmlns:a16="http://schemas.microsoft.com/office/drawing/2014/main" id="{EC450373-FE38-4FBF-9D40-E22BCF9BE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5130" name="Line 747">
                <a:extLst>
                  <a:ext uri="{FF2B5EF4-FFF2-40B4-BE49-F238E27FC236}">
                    <a16:creationId xmlns:a16="http://schemas.microsoft.com/office/drawing/2014/main" id="{F9325FC3-92EA-4F14-B0CF-EC73D5E3E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5066" name="Group 748">
            <a:extLst>
              <a:ext uri="{FF2B5EF4-FFF2-40B4-BE49-F238E27FC236}">
                <a16:creationId xmlns:a16="http://schemas.microsoft.com/office/drawing/2014/main" id="{80123AB1-21B2-41D4-AB45-778D6DE734E5}"/>
              </a:ext>
            </a:extLst>
          </p:cNvPr>
          <p:cNvGrpSpPr>
            <a:grpSpLocks/>
          </p:cNvGrpSpPr>
          <p:nvPr/>
        </p:nvGrpSpPr>
        <p:grpSpPr bwMode="auto">
          <a:xfrm rot="8182629" flipH="1" flipV="1">
            <a:off x="3175681" y="3367690"/>
            <a:ext cx="311150" cy="490537"/>
            <a:chOff x="2820" y="264"/>
            <a:chExt cx="420" cy="1452"/>
          </a:xfrm>
        </p:grpSpPr>
        <p:sp>
          <p:nvSpPr>
            <p:cNvPr id="45114" name="Line 749">
              <a:extLst>
                <a:ext uri="{FF2B5EF4-FFF2-40B4-BE49-F238E27FC236}">
                  <a16:creationId xmlns:a16="http://schemas.microsoft.com/office/drawing/2014/main" id="{1A2A5990-A472-43EB-87DA-5228546A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15" name="Group 750">
              <a:extLst>
                <a:ext uri="{FF2B5EF4-FFF2-40B4-BE49-F238E27FC236}">
                  <a16:creationId xmlns:a16="http://schemas.microsoft.com/office/drawing/2014/main" id="{FF6ACD97-42E4-4690-AF06-0DBB4EAFC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5116" name="Group 751">
                <a:extLst>
                  <a:ext uri="{FF2B5EF4-FFF2-40B4-BE49-F238E27FC236}">
                    <a16:creationId xmlns:a16="http://schemas.microsoft.com/office/drawing/2014/main" id="{F5152325-DE16-4D3B-8874-9CE3F1BACE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5119" name="Group 752">
                  <a:extLst>
                    <a:ext uri="{FF2B5EF4-FFF2-40B4-BE49-F238E27FC236}">
                      <a16:creationId xmlns:a16="http://schemas.microsoft.com/office/drawing/2014/main" id="{B24AA909-820A-460E-AB99-31A27AF53D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121" name="Group 753">
                    <a:extLst>
                      <a:ext uri="{FF2B5EF4-FFF2-40B4-BE49-F238E27FC236}">
                        <a16:creationId xmlns:a16="http://schemas.microsoft.com/office/drawing/2014/main" id="{BFB2BB26-F911-44CC-803D-6B44381774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5124" name="Freeform 754">
                      <a:extLst>
                        <a:ext uri="{FF2B5EF4-FFF2-40B4-BE49-F238E27FC236}">
                          <a16:creationId xmlns:a16="http://schemas.microsoft.com/office/drawing/2014/main" id="{26BC01EC-F649-4AF2-81EA-D4C8384E82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125" name="Freeform 755">
                      <a:extLst>
                        <a:ext uri="{FF2B5EF4-FFF2-40B4-BE49-F238E27FC236}">
                          <a16:creationId xmlns:a16="http://schemas.microsoft.com/office/drawing/2014/main" id="{039E7DA6-ED88-4E6D-9725-0C440DF31C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5122" name="Freeform 756">
                    <a:extLst>
                      <a:ext uri="{FF2B5EF4-FFF2-40B4-BE49-F238E27FC236}">
                        <a16:creationId xmlns:a16="http://schemas.microsoft.com/office/drawing/2014/main" id="{94007241-D61B-4F4B-95F6-CEB939D72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123" name="Freeform 757">
                    <a:extLst>
                      <a:ext uri="{FF2B5EF4-FFF2-40B4-BE49-F238E27FC236}">
                        <a16:creationId xmlns:a16="http://schemas.microsoft.com/office/drawing/2014/main" id="{3DD70D4A-F8EB-4104-93BB-CDFCD49CD9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20" name="Line 758">
                  <a:extLst>
                    <a:ext uri="{FF2B5EF4-FFF2-40B4-BE49-F238E27FC236}">
                      <a16:creationId xmlns:a16="http://schemas.microsoft.com/office/drawing/2014/main" id="{051666B3-43E6-446B-B11D-C573D77EF0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17" name="AutoShape 759">
                <a:extLst>
                  <a:ext uri="{FF2B5EF4-FFF2-40B4-BE49-F238E27FC236}">
                    <a16:creationId xmlns:a16="http://schemas.microsoft.com/office/drawing/2014/main" id="{407FB656-33AA-44B8-B562-E83440D8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5118" name="Line 760">
                <a:extLst>
                  <a:ext uri="{FF2B5EF4-FFF2-40B4-BE49-F238E27FC236}">
                    <a16:creationId xmlns:a16="http://schemas.microsoft.com/office/drawing/2014/main" id="{3344B6A7-D23B-409F-94AD-EB1C21C4A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45068" name="Gerader Verbinder 7">
            <a:extLst>
              <a:ext uri="{FF2B5EF4-FFF2-40B4-BE49-F238E27FC236}">
                <a16:creationId xmlns:a16="http://schemas.microsoft.com/office/drawing/2014/main" id="{6F4215CF-52CE-484B-94D8-360AA554CB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8002" y="2738600"/>
            <a:ext cx="34314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9" name="Gerader Verbinder 96">
            <a:extLst>
              <a:ext uri="{FF2B5EF4-FFF2-40B4-BE49-F238E27FC236}">
                <a16:creationId xmlns:a16="http://schemas.microsoft.com/office/drawing/2014/main" id="{97FE0EDB-E2BF-4250-B899-ECEF4E9FF651}"/>
              </a:ext>
            </a:extLst>
          </p:cNvPr>
          <p:cNvCxnSpPr>
            <a:cxnSpLocks/>
          </p:cNvCxnSpPr>
          <p:nvPr/>
        </p:nvCxnSpPr>
        <p:spPr bwMode="auto">
          <a:xfrm>
            <a:off x="5808189" y="2744703"/>
            <a:ext cx="358746" cy="474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70" name="Group 719">
            <a:extLst>
              <a:ext uri="{FF2B5EF4-FFF2-40B4-BE49-F238E27FC236}">
                <a16:creationId xmlns:a16="http://schemas.microsoft.com/office/drawing/2014/main" id="{D010579A-8F5F-4CE3-8F87-12BC3149C24A}"/>
              </a:ext>
            </a:extLst>
          </p:cNvPr>
          <p:cNvGrpSpPr>
            <a:grpSpLocks/>
          </p:cNvGrpSpPr>
          <p:nvPr/>
        </p:nvGrpSpPr>
        <p:grpSpPr bwMode="auto">
          <a:xfrm rot="-5555594">
            <a:off x="5765007" y="3961606"/>
            <a:ext cx="311150" cy="490537"/>
            <a:chOff x="2820" y="264"/>
            <a:chExt cx="420" cy="1452"/>
          </a:xfrm>
        </p:grpSpPr>
        <p:sp>
          <p:nvSpPr>
            <p:cNvPr id="45102" name="Line 720">
              <a:extLst>
                <a:ext uri="{FF2B5EF4-FFF2-40B4-BE49-F238E27FC236}">
                  <a16:creationId xmlns:a16="http://schemas.microsoft.com/office/drawing/2014/main" id="{5D0B0FF4-4E43-466A-92DA-B3B4D71A3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03" name="Group 721">
              <a:extLst>
                <a:ext uri="{FF2B5EF4-FFF2-40B4-BE49-F238E27FC236}">
                  <a16:creationId xmlns:a16="http://schemas.microsoft.com/office/drawing/2014/main" id="{7B5AD6B4-FACA-407F-8571-05D85E829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5104" name="Group 722">
                <a:extLst>
                  <a:ext uri="{FF2B5EF4-FFF2-40B4-BE49-F238E27FC236}">
                    <a16:creationId xmlns:a16="http://schemas.microsoft.com/office/drawing/2014/main" id="{0AF2C035-F70B-4BCE-9819-A6CAD3EBE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5107" name="Group 723">
                  <a:extLst>
                    <a:ext uri="{FF2B5EF4-FFF2-40B4-BE49-F238E27FC236}">
                      <a16:creationId xmlns:a16="http://schemas.microsoft.com/office/drawing/2014/main" id="{764F5DB3-D70A-41CC-A2A7-051F2DDF18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109" name="Group 724">
                    <a:extLst>
                      <a:ext uri="{FF2B5EF4-FFF2-40B4-BE49-F238E27FC236}">
                        <a16:creationId xmlns:a16="http://schemas.microsoft.com/office/drawing/2014/main" id="{FEFE382B-9016-4CF3-A9A9-42AFA1383B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5112" name="Freeform 725">
                      <a:extLst>
                        <a:ext uri="{FF2B5EF4-FFF2-40B4-BE49-F238E27FC236}">
                          <a16:creationId xmlns:a16="http://schemas.microsoft.com/office/drawing/2014/main" id="{6EBD464B-AC92-4D27-8E9E-5C89B473C8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113" name="Freeform 726">
                      <a:extLst>
                        <a:ext uri="{FF2B5EF4-FFF2-40B4-BE49-F238E27FC236}">
                          <a16:creationId xmlns:a16="http://schemas.microsoft.com/office/drawing/2014/main" id="{22302A0A-5E31-41D0-AF2E-CF25188FC8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5110" name="Freeform 727">
                    <a:extLst>
                      <a:ext uri="{FF2B5EF4-FFF2-40B4-BE49-F238E27FC236}">
                        <a16:creationId xmlns:a16="http://schemas.microsoft.com/office/drawing/2014/main" id="{2325E1E6-5255-4B4C-9CB4-6EC573B43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111" name="Freeform 728">
                    <a:extLst>
                      <a:ext uri="{FF2B5EF4-FFF2-40B4-BE49-F238E27FC236}">
                        <a16:creationId xmlns:a16="http://schemas.microsoft.com/office/drawing/2014/main" id="{39041BA4-ABCC-482B-9F7B-534485B9ED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08" name="Line 729">
                  <a:extLst>
                    <a:ext uri="{FF2B5EF4-FFF2-40B4-BE49-F238E27FC236}">
                      <a16:creationId xmlns:a16="http://schemas.microsoft.com/office/drawing/2014/main" id="{701746BF-77C5-40E5-8B8B-EE584A4FB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05" name="AutoShape 730">
                <a:extLst>
                  <a:ext uri="{FF2B5EF4-FFF2-40B4-BE49-F238E27FC236}">
                    <a16:creationId xmlns:a16="http://schemas.microsoft.com/office/drawing/2014/main" id="{2C601B07-0EDC-4D69-A321-37E8F05E9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5106" name="Line 731">
                <a:extLst>
                  <a:ext uri="{FF2B5EF4-FFF2-40B4-BE49-F238E27FC236}">
                    <a16:creationId xmlns:a16="http://schemas.microsoft.com/office/drawing/2014/main" id="{3D59818A-8112-41E9-89C2-B946F8505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5071" name="Group 498">
            <a:extLst>
              <a:ext uri="{FF2B5EF4-FFF2-40B4-BE49-F238E27FC236}">
                <a16:creationId xmlns:a16="http://schemas.microsoft.com/office/drawing/2014/main" id="{F0740F75-4BC7-4706-A42D-1D0C8AC8797C}"/>
              </a:ext>
            </a:extLst>
          </p:cNvPr>
          <p:cNvGrpSpPr>
            <a:grpSpLocks/>
          </p:cNvGrpSpPr>
          <p:nvPr/>
        </p:nvGrpSpPr>
        <p:grpSpPr bwMode="auto">
          <a:xfrm rot="16711924">
            <a:off x="5408430" y="1892135"/>
            <a:ext cx="698816" cy="246800"/>
            <a:chOff x="4875" y="7237"/>
            <a:chExt cx="4230" cy="1883"/>
          </a:xfrm>
        </p:grpSpPr>
        <p:sp>
          <p:nvSpPr>
            <p:cNvPr id="45100" name="Arc 499">
              <a:extLst>
                <a:ext uri="{FF2B5EF4-FFF2-40B4-BE49-F238E27FC236}">
                  <a16:creationId xmlns:a16="http://schemas.microsoft.com/office/drawing/2014/main" id="{D32CA4A5-B3B5-45E6-BD52-DE3515C1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01" name="AutoShape 500">
              <a:extLst>
                <a:ext uri="{FF2B5EF4-FFF2-40B4-BE49-F238E27FC236}">
                  <a16:creationId xmlns:a16="http://schemas.microsoft.com/office/drawing/2014/main" id="{6F695278-9E60-4DD8-A667-C5F214EFB6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pic>
        <p:nvPicPr>
          <p:cNvPr id="45072" name="Picture 206" descr="messerflugflieger">
            <a:extLst>
              <a:ext uri="{FF2B5EF4-FFF2-40B4-BE49-F238E27FC236}">
                <a16:creationId xmlns:a16="http://schemas.microsoft.com/office/drawing/2014/main" id="{B4571B49-52A4-4CDC-B4A5-869C2E4A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3809" flipH="1">
            <a:off x="5106521" y="1288737"/>
            <a:ext cx="1135695" cy="137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" name="Text Box 522">
            <a:extLst>
              <a:ext uri="{FF2B5EF4-FFF2-40B4-BE49-F238E27FC236}">
                <a16:creationId xmlns:a16="http://schemas.microsoft.com/office/drawing/2014/main" id="{D9E4E72A-9E90-48B4-A786-19E46AEDA53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6988" y="1456230"/>
            <a:ext cx="106097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</a:t>
            </a:r>
            <a:r>
              <a:rPr lang="zh-CN" altLang="en-US" sz="1600" b="1" dirty="0"/>
              <a:t>同步滚</a:t>
            </a:r>
            <a:endParaRPr lang="de-DE" altLang="de-DE" sz="1600" b="1" dirty="0"/>
          </a:p>
        </p:txBody>
      </p:sp>
      <p:grpSp>
        <p:nvGrpSpPr>
          <p:cNvPr id="72" name="Group 748">
            <a:extLst>
              <a:ext uri="{FF2B5EF4-FFF2-40B4-BE49-F238E27FC236}">
                <a16:creationId xmlns:a16="http://schemas.microsoft.com/office/drawing/2014/main" id="{D1D5AE0C-2B4F-4AF3-8FAD-328E78B6D7BC}"/>
              </a:ext>
            </a:extLst>
          </p:cNvPr>
          <p:cNvGrpSpPr>
            <a:grpSpLocks/>
          </p:cNvGrpSpPr>
          <p:nvPr/>
        </p:nvGrpSpPr>
        <p:grpSpPr bwMode="auto">
          <a:xfrm rot="16350487" flipV="1">
            <a:off x="4392217" y="1164184"/>
            <a:ext cx="244695" cy="326845"/>
            <a:chOff x="2820" y="264"/>
            <a:chExt cx="420" cy="1452"/>
          </a:xfrm>
        </p:grpSpPr>
        <p:sp>
          <p:nvSpPr>
            <p:cNvPr id="45088" name="Line 749">
              <a:extLst>
                <a:ext uri="{FF2B5EF4-FFF2-40B4-BE49-F238E27FC236}">
                  <a16:creationId xmlns:a16="http://schemas.microsoft.com/office/drawing/2014/main" id="{A9810BA7-D06D-40D5-858A-86B3F9A40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089" name="Group 750">
              <a:extLst>
                <a:ext uri="{FF2B5EF4-FFF2-40B4-BE49-F238E27FC236}">
                  <a16:creationId xmlns:a16="http://schemas.microsoft.com/office/drawing/2014/main" id="{58369E0B-D776-4C07-9E40-7E370AF0A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5090" name="Group 751">
                <a:extLst>
                  <a:ext uri="{FF2B5EF4-FFF2-40B4-BE49-F238E27FC236}">
                    <a16:creationId xmlns:a16="http://schemas.microsoft.com/office/drawing/2014/main" id="{711B4487-8405-4A23-8AAE-4D0B21AECD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5093" name="Group 752">
                  <a:extLst>
                    <a:ext uri="{FF2B5EF4-FFF2-40B4-BE49-F238E27FC236}">
                      <a16:creationId xmlns:a16="http://schemas.microsoft.com/office/drawing/2014/main" id="{248667B6-686C-417D-BBC1-29684EC8D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095" name="Group 753">
                    <a:extLst>
                      <a:ext uri="{FF2B5EF4-FFF2-40B4-BE49-F238E27FC236}">
                        <a16:creationId xmlns:a16="http://schemas.microsoft.com/office/drawing/2014/main" id="{DD8245DC-D5B9-4387-ABD9-F09CDCB614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5098" name="Freeform 754">
                      <a:extLst>
                        <a:ext uri="{FF2B5EF4-FFF2-40B4-BE49-F238E27FC236}">
                          <a16:creationId xmlns:a16="http://schemas.microsoft.com/office/drawing/2014/main" id="{22C2874E-705A-4559-ABEE-214025BF3D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099" name="Freeform 755">
                      <a:extLst>
                        <a:ext uri="{FF2B5EF4-FFF2-40B4-BE49-F238E27FC236}">
                          <a16:creationId xmlns:a16="http://schemas.microsoft.com/office/drawing/2014/main" id="{958BAEF6-5B46-4609-A9EC-2AAD465D2F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5096" name="Freeform 756">
                    <a:extLst>
                      <a:ext uri="{FF2B5EF4-FFF2-40B4-BE49-F238E27FC236}">
                        <a16:creationId xmlns:a16="http://schemas.microsoft.com/office/drawing/2014/main" id="{AC7FFCBD-B5DB-4567-A83C-49C52601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097" name="Freeform 757">
                    <a:extLst>
                      <a:ext uri="{FF2B5EF4-FFF2-40B4-BE49-F238E27FC236}">
                        <a16:creationId xmlns:a16="http://schemas.microsoft.com/office/drawing/2014/main" id="{243410B5-2A83-457E-B434-FFF920FB25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094" name="Line 758">
                  <a:extLst>
                    <a:ext uri="{FF2B5EF4-FFF2-40B4-BE49-F238E27FC236}">
                      <a16:creationId xmlns:a16="http://schemas.microsoft.com/office/drawing/2014/main" id="{7292D995-848A-41DE-A00C-2EF95C0C2E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091" name="AutoShape 759">
                <a:extLst>
                  <a:ext uri="{FF2B5EF4-FFF2-40B4-BE49-F238E27FC236}">
                    <a16:creationId xmlns:a16="http://schemas.microsoft.com/office/drawing/2014/main" id="{17A9822F-A0E0-4DC6-BE57-2C030B86E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5092" name="Line 760">
                <a:extLst>
                  <a:ext uri="{FF2B5EF4-FFF2-40B4-BE49-F238E27FC236}">
                    <a16:creationId xmlns:a16="http://schemas.microsoft.com/office/drawing/2014/main" id="{DE6ADE51-254C-4213-A5AB-CB5C0C82C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F9F1F84-7F00-4429-9EF9-FE2D06E3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982" y="39423"/>
            <a:ext cx="3772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P-25.09 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筋斗带双向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1/2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同步滚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Loop with two half rolls integrated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9" name="Gerader Verbinder 96">
            <a:extLst>
              <a:ext uri="{FF2B5EF4-FFF2-40B4-BE49-F238E27FC236}">
                <a16:creationId xmlns:a16="http://schemas.microsoft.com/office/drawing/2014/main" id="{F686776F-B3E9-4695-98F8-7DBC5855DA5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322701" y="1330026"/>
            <a:ext cx="358746" cy="474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2" name="Group 719">
            <a:extLst>
              <a:ext uri="{FF2B5EF4-FFF2-40B4-BE49-F238E27FC236}">
                <a16:creationId xmlns:a16="http://schemas.microsoft.com/office/drawing/2014/main" id="{76D96E31-1ADC-489A-BFD9-96A8BEA375A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67161" y="2639387"/>
            <a:ext cx="232998" cy="280830"/>
            <a:chOff x="2820" y="264"/>
            <a:chExt cx="420" cy="1452"/>
          </a:xfrm>
        </p:grpSpPr>
        <p:sp>
          <p:nvSpPr>
            <p:cNvPr id="103" name="Line 720">
              <a:extLst>
                <a:ext uri="{FF2B5EF4-FFF2-40B4-BE49-F238E27FC236}">
                  <a16:creationId xmlns:a16="http://schemas.microsoft.com/office/drawing/2014/main" id="{2CAE875E-64E0-4824-8BBB-2C9C64588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721">
              <a:extLst>
                <a:ext uri="{FF2B5EF4-FFF2-40B4-BE49-F238E27FC236}">
                  <a16:creationId xmlns:a16="http://schemas.microsoft.com/office/drawing/2014/main" id="{BD393BFA-FE5A-411E-8BB3-946C4C3B0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722">
                <a:extLst>
                  <a:ext uri="{FF2B5EF4-FFF2-40B4-BE49-F238E27FC236}">
                    <a16:creationId xmlns:a16="http://schemas.microsoft.com/office/drawing/2014/main" id="{B198A209-48D4-4847-81A1-02704BFA0F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723">
                  <a:extLst>
                    <a:ext uri="{FF2B5EF4-FFF2-40B4-BE49-F238E27FC236}">
                      <a16:creationId xmlns:a16="http://schemas.microsoft.com/office/drawing/2014/main" id="{C5C6599C-42BF-44CD-AEE2-925F6A2918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724">
                    <a:extLst>
                      <a:ext uri="{FF2B5EF4-FFF2-40B4-BE49-F238E27FC236}">
                        <a16:creationId xmlns:a16="http://schemas.microsoft.com/office/drawing/2014/main" id="{E6E1287B-18E6-421E-AE7A-712277E56D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725">
                      <a:extLst>
                        <a:ext uri="{FF2B5EF4-FFF2-40B4-BE49-F238E27FC236}">
                          <a16:creationId xmlns:a16="http://schemas.microsoft.com/office/drawing/2014/main" id="{5DB1CAE6-6D30-4FB6-85DF-3C8296DA83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726">
                      <a:extLst>
                        <a:ext uri="{FF2B5EF4-FFF2-40B4-BE49-F238E27FC236}">
                          <a16:creationId xmlns:a16="http://schemas.microsoft.com/office/drawing/2014/main" id="{C3F475ED-0E2D-4D61-98B3-B7EC3A4D0E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727">
                    <a:extLst>
                      <a:ext uri="{FF2B5EF4-FFF2-40B4-BE49-F238E27FC236}">
                        <a16:creationId xmlns:a16="http://schemas.microsoft.com/office/drawing/2014/main" id="{EBD13BF5-866B-4A6B-B640-B2CD57EFB8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728">
                    <a:extLst>
                      <a:ext uri="{FF2B5EF4-FFF2-40B4-BE49-F238E27FC236}">
                        <a16:creationId xmlns:a16="http://schemas.microsoft.com/office/drawing/2014/main" id="{49CB407C-B45E-4988-ABF0-EC8EE83EC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729">
                  <a:extLst>
                    <a:ext uri="{FF2B5EF4-FFF2-40B4-BE49-F238E27FC236}">
                      <a16:creationId xmlns:a16="http://schemas.microsoft.com/office/drawing/2014/main" id="{80852E8A-0455-4387-A340-B5588074E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730">
                <a:extLst>
                  <a:ext uri="{FF2B5EF4-FFF2-40B4-BE49-F238E27FC236}">
                    <a16:creationId xmlns:a16="http://schemas.microsoft.com/office/drawing/2014/main" id="{EB6C12D0-8991-4E32-9B16-D952403DA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7" name="Line 731">
                <a:extLst>
                  <a:ext uri="{FF2B5EF4-FFF2-40B4-BE49-F238E27FC236}">
                    <a16:creationId xmlns:a16="http://schemas.microsoft.com/office/drawing/2014/main" id="{4FF59155-1B05-4F4C-AFDD-AF19C9A06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7" name="Group 719">
            <a:extLst>
              <a:ext uri="{FF2B5EF4-FFF2-40B4-BE49-F238E27FC236}">
                <a16:creationId xmlns:a16="http://schemas.microsoft.com/office/drawing/2014/main" id="{8595CAA2-8AE8-4892-AE4D-510E6DFF615E}"/>
              </a:ext>
            </a:extLst>
          </p:cNvPr>
          <p:cNvGrpSpPr>
            <a:grpSpLocks/>
          </p:cNvGrpSpPr>
          <p:nvPr/>
        </p:nvGrpSpPr>
        <p:grpSpPr bwMode="auto">
          <a:xfrm>
            <a:off x="2926867" y="2656586"/>
            <a:ext cx="232998" cy="280830"/>
            <a:chOff x="2820" y="264"/>
            <a:chExt cx="420" cy="1452"/>
          </a:xfrm>
        </p:grpSpPr>
        <p:sp>
          <p:nvSpPr>
            <p:cNvPr id="118" name="Line 720">
              <a:extLst>
                <a:ext uri="{FF2B5EF4-FFF2-40B4-BE49-F238E27FC236}">
                  <a16:creationId xmlns:a16="http://schemas.microsoft.com/office/drawing/2014/main" id="{5DD3764D-A8F0-4192-A0F4-D3A969553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9" name="Group 721">
              <a:extLst>
                <a:ext uri="{FF2B5EF4-FFF2-40B4-BE49-F238E27FC236}">
                  <a16:creationId xmlns:a16="http://schemas.microsoft.com/office/drawing/2014/main" id="{1AA2BF9F-2809-419A-8A62-04697E3B1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0" name="Group 722">
                <a:extLst>
                  <a:ext uri="{FF2B5EF4-FFF2-40B4-BE49-F238E27FC236}">
                    <a16:creationId xmlns:a16="http://schemas.microsoft.com/office/drawing/2014/main" id="{C8F570D7-9CFE-43ED-87D1-80805090C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3" name="Group 723">
                  <a:extLst>
                    <a:ext uri="{FF2B5EF4-FFF2-40B4-BE49-F238E27FC236}">
                      <a16:creationId xmlns:a16="http://schemas.microsoft.com/office/drawing/2014/main" id="{EA280FA4-E29F-4FB2-A89B-8F6EA41348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5" name="Group 724">
                    <a:extLst>
                      <a:ext uri="{FF2B5EF4-FFF2-40B4-BE49-F238E27FC236}">
                        <a16:creationId xmlns:a16="http://schemas.microsoft.com/office/drawing/2014/main" id="{080B574E-D6B0-4C86-9F44-E7CBE2339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725">
                      <a:extLst>
                        <a:ext uri="{FF2B5EF4-FFF2-40B4-BE49-F238E27FC236}">
                          <a16:creationId xmlns:a16="http://schemas.microsoft.com/office/drawing/2014/main" id="{BE5B27DA-79F8-48A5-B731-A2749D80CF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726">
                      <a:extLst>
                        <a:ext uri="{FF2B5EF4-FFF2-40B4-BE49-F238E27FC236}">
                          <a16:creationId xmlns:a16="http://schemas.microsoft.com/office/drawing/2014/main" id="{A0313731-6641-4C14-9F81-78C5D9C7D2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6" name="Freeform 727">
                    <a:extLst>
                      <a:ext uri="{FF2B5EF4-FFF2-40B4-BE49-F238E27FC236}">
                        <a16:creationId xmlns:a16="http://schemas.microsoft.com/office/drawing/2014/main" id="{82ABD39B-94A1-4953-8DE5-9E4305056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728">
                    <a:extLst>
                      <a:ext uri="{FF2B5EF4-FFF2-40B4-BE49-F238E27FC236}">
                        <a16:creationId xmlns:a16="http://schemas.microsoft.com/office/drawing/2014/main" id="{97548C00-873E-43F4-9DC8-3968B85E8C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Line 729">
                  <a:extLst>
                    <a:ext uri="{FF2B5EF4-FFF2-40B4-BE49-F238E27FC236}">
                      <a16:creationId xmlns:a16="http://schemas.microsoft.com/office/drawing/2014/main" id="{56F2CCD0-5B4E-4AB9-93A9-109CEA310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1" name="AutoShape 730">
                <a:extLst>
                  <a:ext uri="{FF2B5EF4-FFF2-40B4-BE49-F238E27FC236}">
                    <a16:creationId xmlns:a16="http://schemas.microsoft.com/office/drawing/2014/main" id="{BE450DE8-E903-4F4A-9AD9-3FBDCD310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2" name="Line 731">
                <a:extLst>
                  <a:ext uri="{FF2B5EF4-FFF2-40B4-BE49-F238E27FC236}">
                    <a16:creationId xmlns:a16="http://schemas.microsoft.com/office/drawing/2014/main" id="{BE633FE8-842C-47B4-8BFD-6E651C8D6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0" name="Text Box 522">
            <a:extLst>
              <a:ext uri="{FF2B5EF4-FFF2-40B4-BE49-F238E27FC236}">
                <a16:creationId xmlns:a16="http://schemas.microsoft.com/office/drawing/2014/main" id="{18312D23-2582-41DC-A30D-5CFF1919103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47005" y="1400619"/>
            <a:ext cx="106605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</a:t>
            </a:r>
            <a:r>
              <a:rPr lang="zh-CN" altLang="en-US" sz="1600" b="1" dirty="0"/>
              <a:t>同步滚</a:t>
            </a:r>
            <a:endParaRPr lang="de-DE" altLang="de-DE" sz="1600" b="1" dirty="0"/>
          </a:p>
        </p:txBody>
      </p:sp>
      <p:grpSp>
        <p:nvGrpSpPr>
          <p:cNvPr id="131" name="Group 498">
            <a:extLst>
              <a:ext uri="{FF2B5EF4-FFF2-40B4-BE49-F238E27FC236}">
                <a16:creationId xmlns:a16="http://schemas.microsoft.com/office/drawing/2014/main" id="{A9DE0F58-706B-45CF-9E2E-BDA474CD31FE}"/>
              </a:ext>
            </a:extLst>
          </p:cNvPr>
          <p:cNvGrpSpPr>
            <a:grpSpLocks/>
          </p:cNvGrpSpPr>
          <p:nvPr/>
        </p:nvGrpSpPr>
        <p:grpSpPr bwMode="auto">
          <a:xfrm rot="15308183" flipH="1">
            <a:off x="3188428" y="1472681"/>
            <a:ext cx="698816" cy="246800"/>
            <a:chOff x="4875" y="7237"/>
            <a:chExt cx="4230" cy="1883"/>
          </a:xfrm>
        </p:grpSpPr>
        <p:sp>
          <p:nvSpPr>
            <p:cNvPr id="132" name="Arc 499">
              <a:extLst>
                <a:ext uri="{FF2B5EF4-FFF2-40B4-BE49-F238E27FC236}">
                  <a16:creationId xmlns:a16="http://schemas.microsoft.com/office/drawing/2014/main" id="{17A7880A-4030-4060-B792-14B93AEC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AutoShape 500">
              <a:extLst>
                <a:ext uri="{FF2B5EF4-FFF2-40B4-BE49-F238E27FC236}">
                  <a16:creationId xmlns:a16="http://schemas.microsoft.com/office/drawing/2014/main" id="{362A030E-8465-4858-91B3-700A7705DD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pic>
        <p:nvPicPr>
          <p:cNvPr id="115" name="Picture 206" descr="messerflugflieger">
            <a:extLst>
              <a:ext uri="{FF2B5EF4-FFF2-40B4-BE49-F238E27FC236}">
                <a16:creationId xmlns:a16="http://schemas.microsoft.com/office/drawing/2014/main" id="{F8EF1596-BBBF-40CF-9D6B-3D8FE5FC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8965" flipH="1">
            <a:off x="3038101" y="1117639"/>
            <a:ext cx="1010546" cy="122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P-25.09.02</a:t>
            </a:r>
            <a:endParaRPr lang="de-DE" altLang="de-DE" dirty="0"/>
          </a:p>
        </p:txBody>
      </p:sp>
      <p:sp>
        <p:nvSpPr>
          <p:cNvPr id="45150" name="Line 702">
            <a:extLst>
              <a:ext uri="{FF2B5EF4-FFF2-40B4-BE49-F238E27FC236}">
                <a16:creationId xmlns:a16="http://schemas.microsoft.com/office/drawing/2014/main" id="{EAFE89BE-9049-43CA-A82D-145762034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4216400"/>
            <a:ext cx="367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51" name="Oval 703">
            <a:extLst>
              <a:ext uri="{FF2B5EF4-FFF2-40B4-BE49-F238E27FC236}">
                <a16:creationId xmlns:a16="http://schemas.microsoft.com/office/drawing/2014/main" id="{B69EE3E6-86D6-4A37-8511-1096BCB36DB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48000" y="1323975"/>
            <a:ext cx="2908300" cy="289242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5062" name="AutoShape 705">
            <a:extLst>
              <a:ext uri="{FF2B5EF4-FFF2-40B4-BE49-F238E27FC236}">
                <a16:creationId xmlns:a16="http://schemas.microsoft.com/office/drawing/2014/main" id="{5EB05D05-C491-4814-A56E-A58348F1EAD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016250" y="41195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5064" name="AutoShape 732">
            <a:extLst>
              <a:ext uri="{FF2B5EF4-FFF2-40B4-BE49-F238E27FC236}">
                <a16:creationId xmlns:a16="http://schemas.microsoft.com/office/drawing/2014/main" id="{69AE5F5D-6011-4E05-9F4B-1C93BEBD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41163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5065" name="Group 735">
            <a:extLst>
              <a:ext uri="{FF2B5EF4-FFF2-40B4-BE49-F238E27FC236}">
                <a16:creationId xmlns:a16="http://schemas.microsoft.com/office/drawing/2014/main" id="{63C523E7-90E0-46C1-9DD4-CAA416EA357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28082" y="3964781"/>
            <a:ext cx="311150" cy="490537"/>
            <a:chOff x="2820" y="264"/>
            <a:chExt cx="420" cy="1452"/>
          </a:xfrm>
        </p:grpSpPr>
        <p:sp>
          <p:nvSpPr>
            <p:cNvPr id="45126" name="Line 736">
              <a:extLst>
                <a:ext uri="{FF2B5EF4-FFF2-40B4-BE49-F238E27FC236}">
                  <a16:creationId xmlns:a16="http://schemas.microsoft.com/office/drawing/2014/main" id="{A929777E-F8AF-4C4B-833C-F6246A9BE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27" name="Group 737">
              <a:extLst>
                <a:ext uri="{FF2B5EF4-FFF2-40B4-BE49-F238E27FC236}">
                  <a16:creationId xmlns:a16="http://schemas.microsoft.com/office/drawing/2014/main" id="{6BA99DA8-8A10-4E90-9A14-E6977241A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5128" name="Group 738">
                <a:extLst>
                  <a:ext uri="{FF2B5EF4-FFF2-40B4-BE49-F238E27FC236}">
                    <a16:creationId xmlns:a16="http://schemas.microsoft.com/office/drawing/2014/main" id="{E9824462-3827-45CD-B177-E9B542F43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5131" name="Group 739">
                  <a:extLst>
                    <a:ext uri="{FF2B5EF4-FFF2-40B4-BE49-F238E27FC236}">
                      <a16:creationId xmlns:a16="http://schemas.microsoft.com/office/drawing/2014/main" id="{3C35ADB3-1FF6-44CE-B351-BF35EC4C1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133" name="Group 740">
                    <a:extLst>
                      <a:ext uri="{FF2B5EF4-FFF2-40B4-BE49-F238E27FC236}">
                        <a16:creationId xmlns:a16="http://schemas.microsoft.com/office/drawing/2014/main" id="{699272AC-53FA-4891-B4BE-9DCAD562AE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5136" name="Freeform 741">
                      <a:extLst>
                        <a:ext uri="{FF2B5EF4-FFF2-40B4-BE49-F238E27FC236}">
                          <a16:creationId xmlns:a16="http://schemas.microsoft.com/office/drawing/2014/main" id="{3A9D43E2-C44A-4FED-82E2-F3B39A25F5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137" name="Freeform 742">
                      <a:extLst>
                        <a:ext uri="{FF2B5EF4-FFF2-40B4-BE49-F238E27FC236}">
                          <a16:creationId xmlns:a16="http://schemas.microsoft.com/office/drawing/2014/main" id="{26CEF2D1-D4A7-4D3B-8894-D49B15736C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5134" name="Freeform 743">
                    <a:extLst>
                      <a:ext uri="{FF2B5EF4-FFF2-40B4-BE49-F238E27FC236}">
                        <a16:creationId xmlns:a16="http://schemas.microsoft.com/office/drawing/2014/main" id="{372B1858-0213-44C4-A387-F8B09819CA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135" name="Freeform 744">
                    <a:extLst>
                      <a:ext uri="{FF2B5EF4-FFF2-40B4-BE49-F238E27FC236}">
                        <a16:creationId xmlns:a16="http://schemas.microsoft.com/office/drawing/2014/main" id="{2F4E99D0-8893-4CE2-9E7A-8719868BF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32" name="Line 745">
                  <a:extLst>
                    <a:ext uri="{FF2B5EF4-FFF2-40B4-BE49-F238E27FC236}">
                      <a16:creationId xmlns:a16="http://schemas.microsoft.com/office/drawing/2014/main" id="{E37D0484-25DE-4B86-99A3-5229FEA8F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29" name="AutoShape 746">
                <a:extLst>
                  <a:ext uri="{FF2B5EF4-FFF2-40B4-BE49-F238E27FC236}">
                    <a16:creationId xmlns:a16="http://schemas.microsoft.com/office/drawing/2014/main" id="{EC450373-FE38-4FBF-9D40-E22BCF9BE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5130" name="Line 747">
                <a:extLst>
                  <a:ext uri="{FF2B5EF4-FFF2-40B4-BE49-F238E27FC236}">
                    <a16:creationId xmlns:a16="http://schemas.microsoft.com/office/drawing/2014/main" id="{F9325FC3-92EA-4F14-B0CF-EC73D5E3E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45068" name="Gerader Verbinder 7">
            <a:extLst>
              <a:ext uri="{FF2B5EF4-FFF2-40B4-BE49-F238E27FC236}">
                <a16:creationId xmlns:a16="http://schemas.microsoft.com/office/drawing/2014/main" id="{6F4215CF-52CE-484B-94D8-360AA554CB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6469" y="2780935"/>
            <a:ext cx="34314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9" name="Gerader Verbinder 96">
            <a:extLst>
              <a:ext uri="{FF2B5EF4-FFF2-40B4-BE49-F238E27FC236}">
                <a16:creationId xmlns:a16="http://schemas.microsoft.com/office/drawing/2014/main" id="{97FE0EDB-E2BF-4250-B899-ECEF4E9FF651}"/>
              </a:ext>
            </a:extLst>
          </p:cNvPr>
          <p:cNvCxnSpPr>
            <a:cxnSpLocks/>
          </p:cNvCxnSpPr>
          <p:nvPr/>
        </p:nvCxnSpPr>
        <p:spPr bwMode="auto">
          <a:xfrm>
            <a:off x="5808011" y="2787434"/>
            <a:ext cx="358746" cy="474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70" name="Group 719">
            <a:extLst>
              <a:ext uri="{FF2B5EF4-FFF2-40B4-BE49-F238E27FC236}">
                <a16:creationId xmlns:a16="http://schemas.microsoft.com/office/drawing/2014/main" id="{D010579A-8F5F-4CE3-8F87-12BC3149C24A}"/>
              </a:ext>
            </a:extLst>
          </p:cNvPr>
          <p:cNvGrpSpPr>
            <a:grpSpLocks/>
          </p:cNvGrpSpPr>
          <p:nvPr/>
        </p:nvGrpSpPr>
        <p:grpSpPr bwMode="auto">
          <a:xfrm rot="-5555594">
            <a:off x="5765007" y="3961606"/>
            <a:ext cx="311150" cy="490537"/>
            <a:chOff x="2820" y="264"/>
            <a:chExt cx="420" cy="1452"/>
          </a:xfrm>
        </p:grpSpPr>
        <p:sp>
          <p:nvSpPr>
            <p:cNvPr id="45102" name="Line 720">
              <a:extLst>
                <a:ext uri="{FF2B5EF4-FFF2-40B4-BE49-F238E27FC236}">
                  <a16:creationId xmlns:a16="http://schemas.microsoft.com/office/drawing/2014/main" id="{5D0B0FF4-4E43-466A-92DA-B3B4D71A3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03" name="Group 721">
              <a:extLst>
                <a:ext uri="{FF2B5EF4-FFF2-40B4-BE49-F238E27FC236}">
                  <a16:creationId xmlns:a16="http://schemas.microsoft.com/office/drawing/2014/main" id="{7B5AD6B4-FACA-407F-8571-05D85E829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5104" name="Group 722">
                <a:extLst>
                  <a:ext uri="{FF2B5EF4-FFF2-40B4-BE49-F238E27FC236}">
                    <a16:creationId xmlns:a16="http://schemas.microsoft.com/office/drawing/2014/main" id="{0AF2C035-F70B-4BCE-9819-A6CAD3EBE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5107" name="Group 723">
                  <a:extLst>
                    <a:ext uri="{FF2B5EF4-FFF2-40B4-BE49-F238E27FC236}">
                      <a16:creationId xmlns:a16="http://schemas.microsoft.com/office/drawing/2014/main" id="{764F5DB3-D70A-41CC-A2A7-051F2DDF18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109" name="Group 724">
                    <a:extLst>
                      <a:ext uri="{FF2B5EF4-FFF2-40B4-BE49-F238E27FC236}">
                        <a16:creationId xmlns:a16="http://schemas.microsoft.com/office/drawing/2014/main" id="{FEFE382B-9016-4CF3-A9A9-42AFA1383B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5112" name="Freeform 725">
                      <a:extLst>
                        <a:ext uri="{FF2B5EF4-FFF2-40B4-BE49-F238E27FC236}">
                          <a16:creationId xmlns:a16="http://schemas.microsoft.com/office/drawing/2014/main" id="{6EBD464B-AC92-4D27-8E9E-5C89B473C8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5113" name="Freeform 726">
                      <a:extLst>
                        <a:ext uri="{FF2B5EF4-FFF2-40B4-BE49-F238E27FC236}">
                          <a16:creationId xmlns:a16="http://schemas.microsoft.com/office/drawing/2014/main" id="{22302A0A-5E31-41D0-AF2E-CF25188FC8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5110" name="Freeform 727">
                    <a:extLst>
                      <a:ext uri="{FF2B5EF4-FFF2-40B4-BE49-F238E27FC236}">
                        <a16:creationId xmlns:a16="http://schemas.microsoft.com/office/drawing/2014/main" id="{2325E1E6-5255-4B4C-9CB4-6EC573B43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111" name="Freeform 728">
                    <a:extLst>
                      <a:ext uri="{FF2B5EF4-FFF2-40B4-BE49-F238E27FC236}">
                        <a16:creationId xmlns:a16="http://schemas.microsoft.com/office/drawing/2014/main" id="{39041BA4-ABCC-482B-9F7B-534485B9ED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08" name="Line 729">
                  <a:extLst>
                    <a:ext uri="{FF2B5EF4-FFF2-40B4-BE49-F238E27FC236}">
                      <a16:creationId xmlns:a16="http://schemas.microsoft.com/office/drawing/2014/main" id="{701746BF-77C5-40E5-8B8B-EE584A4FB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05" name="AutoShape 730">
                <a:extLst>
                  <a:ext uri="{FF2B5EF4-FFF2-40B4-BE49-F238E27FC236}">
                    <a16:creationId xmlns:a16="http://schemas.microsoft.com/office/drawing/2014/main" id="{2C601B07-0EDC-4D69-A321-37E8F05E9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45106" name="Line 731">
                <a:extLst>
                  <a:ext uri="{FF2B5EF4-FFF2-40B4-BE49-F238E27FC236}">
                    <a16:creationId xmlns:a16="http://schemas.microsoft.com/office/drawing/2014/main" id="{3D59818A-8112-41E9-89C2-B946F8505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5071" name="Group 498">
            <a:extLst>
              <a:ext uri="{FF2B5EF4-FFF2-40B4-BE49-F238E27FC236}">
                <a16:creationId xmlns:a16="http://schemas.microsoft.com/office/drawing/2014/main" id="{F0740F75-4BC7-4706-A42D-1D0C8AC8797C}"/>
              </a:ext>
            </a:extLst>
          </p:cNvPr>
          <p:cNvGrpSpPr>
            <a:grpSpLocks/>
          </p:cNvGrpSpPr>
          <p:nvPr/>
        </p:nvGrpSpPr>
        <p:grpSpPr bwMode="auto">
          <a:xfrm rot="16711924">
            <a:off x="5408430" y="1892135"/>
            <a:ext cx="698816" cy="246800"/>
            <a:chOff x="4875" y="7237"/>
            <a:chExt cx="4230" cy="1883"/>
          </a:xfrm>
        </p:grpSpPr>
        <p:sp>
          <p:nvSpPr>
            <p:cNvPr id="45100" name="Arc 499">
              <a:extLst>
                <a:ext uri="{FF2B5EF4-FFF2-40B4-BE49-F238E27FC236}">
                  <a16:creationId xmlns:a16="http://schemas.microsoft.com/office/drawing/2014/main" id="{D32CA4A5-B3B5-45E6-BD52-DE3515C1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101" name="AutoShape 500">
              <a:extLst>
                <a:ext uri="{FF2B5EF4-FFF2-40B4-BE49-F238E27FC236}">
                  <a16:creationId xmlns:a16="http://schemas.microsoft.com/office/drawing/2014/main" id="{6F695278-9E60-4DD8-A667-C5F214EFB6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pic>
        <p:nvPicPr>
          <p:cNvPr id="45072" name="Picture 206" descr="messerflugflieger">
            <a:extLst>
              <a:ext uri="{FF2B5EF4-FFF2-40B4-BE49-F238E27FC236}">
                <a16:creationId xmlns:a16="http://schemas.microsoft.com/office/drawing/2014/main" id="{B4571B49-52A4-4CDC-B4A5-869C2E4A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3809" flipH="1">
            <a:off x="5627624" y="886611"/>
            <a:ext cx="1078767" cy="131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" name="Text Box 522">
            <a:extLst>
              <a:ext uri="{FF2B5EF4-FFF2-40B4-BE49-F238E27FC236}">
                <a16:creationId xmlns:a16="http://schemas.microsoft.com/office/drawing/2014/main" id="{D9E4E72A-9E90-48B4-A786-19E46AEDA53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53945" y="1679118"/>
            <a:ext cx="12603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</a:t>
            </a:r>
            <a:r>
              <a:rPr lang="zh-CN" altLang="en-US" sz="1600" b="1" dirty="0"/>
              <a:t>滚转同步</a:t>
            </a:r>
            <a:endParaRPr lang="de-DE" altLang="de-DE" sz="1600" b="1" dirty="0"/>
          </a:p>
        </p:txBody>
      </p:sp>
      <p:cxnSp>
        <p:nvCxnSpPr>
          <p:cNvPr id="99" name="Gerader Verbinder 96">
            <a:extLst>
              <a:ext uri="{FF2B5EF4-FFF2-40B4-BE49-F238E27FC236}">
                <a16:creationId xmlns:a16="http://schemas.microsoft.com/office/drawing/2014/main" id="{F686776F-B3E9-4695-98F8-7DBC5855DA5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316190" y="1311110"/>
            <a:ext cx="358746" cy="474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 Box 522">
            <a:extLst>
              <a:ext uri="{FF2B5EF4-FFF2-40B4-BE49-F238E27FC236}">
                <a16:creationId xmlns:a16="http://schemas.microsoft.com/office/drawing/2014/main" id="{18312D23-2582-41DC-A30D-5CFF1919103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13425" y="1577535"/>
            <a:ext cx="12766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</a:t>
            </a:r>
            <a:r>
              <a:rPr lang="zh-CN" altLang="en-US" sz="1600" b="1" dirty="0"/>
              <a:t>滚转同步</a:t>
            </a:r>
            <a:endParaRPr lang="de-DE" altLang="de-DE" sz="1600" b="1" dirty="0"/>
          </a:p>
        </p:txBody>
      </p:sp>
      <p:grpSp>
        <p:nvGrpSpPr>
          <p:cNvPr id="131" name="Group 498">
            <a:extLst>
              <a:ext uri="{FF2B5EF4-FFF2-40B4-BE49-F238E27FC236}">
                <a16:creationId xmlns:a16="http://schemas.microsoft.com/office/drawing/2014/main" id="{A9DE0F58-706B-45CF-9E2E-BDA474CD31FE}"/>
              </a:ext>
            </a:extLst>
          </p:cNvPr>
          <p:cNvGrpSpPr>
            <a:grpSpLocks/>
          </p:cNvGrpSpPr>
          <p:nvPr/>
        </p:nvGrpSpPr>
        <p:grpSpPr bwMode="auto">
          <a:xfrm rot="15308183" flipH="1">
            <a:off x="3188428" y="1472681"/>
            <a:ext cx="698816" cy="246800"/>
            <a:chOff x="4875" y="7237"/>
            <a:chExt cx="4230" cy="1883"/>
          </a:xfrm>
        </p:grpSpPr>
        <p:sp>
          <p:nvSpPr>
            <p:cNvPr id="132" name="Arc 499">
              <a:extLst>
                <a:ext uri="{FF2B5EF4-FFF2-40B4-BE49-F238E27FC236}">
                  <a16:creationId xmlns:a16="http://schemas.microsoft.com/office/drawing/2014/main" id="{17A7880A-4030-4060-B792-14B93AEC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AutoShape 500">
              <a:extLst>
                <a:ext uri="{FF2B5EF4-FFF2-40B4-BE49-F238E27FC236}">
                  <a16:creationId xmlns:a16="http://schemas.microsoft.com/office/drawing/2014/main" id="{362A030E-8465-4858-91B3-700A7705DD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pic>
        <p:nvPicPr>
          <p:cNvPr id="115" name="Picture 206" descr="messerflugflieger">
            <a:extLst>
              <a:ext uri="{FF2B5EF4-FFF2-40B4-BE49-F238E27FC236}">
                <a16:creationId xmlns:a16="http://schemas.microsoft.com/office/drawing/2014/main" id="{F8EF1596-BBBF-40CF-9D6B-3D8FE5FC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1472" flipH="1">
            <a:off x="2835397" y="931957"/>
            <a:ext cx="1010546" cy="122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465" descr="messerflugflieger2">
            <a:extLst>
              <a:ext uri="{FF2B5EF4-FFF2-40B4-BE49-F238E27FC236}">
                <a16:creationId xmlns:a16="http://schemas.microsoft.com/office/drawing/2014/main" id="{63B8070B-E9BD-41AB-9330-6A42152A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1202">
            <a:off x="3288879" y="1415073"/>
            <a:ext cx="1035017" cy="12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465" descr="messerflugflieger2">
            <a:extLst>
              <a:ext uri="{FF2B5EF4-FFF2-40B4-BE49-F238E27FC236}">
                <a16:creationId xmlns:a16="http://schemas.microsoft.com/office/drawing/2014/main" id="{C559D541-F871-4FA9-8DE8-C5D93798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5108">
            <a:off x="4936010" y="1389477"/>
            <a:ext cx="1035017" cy="12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AA8889DA-85E9-4112-AE11-FE3F62B5FEDC}"/>
              </a:ext>
            </a:extLst>
          </p:cNvPr>
          <p:cNvCxnSpPr>
            <a:cxnSpLocks/>
          </p:cNvCxnSpPr>
          <p:nvPr/>
        </p:nvCxnSpPr>
        <p:spPr bwMode="auto">
          <a:xfrm>
            <a:off x="3040037" y="2776281"/>
            <a:ext cx="2939562" cy="25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11DBCF53-727C-4DF3-A960-C8F075789439}"/>
              </a:ext>
            </a:extLst>
          </p:cNvPr>
          <p:cNvCxnSpPr/>
          <p:nvPr/>
        </p:nvCxnSpPr>
        <p:spPr bwMode="auto">
          <a:xfrm>
            <a:off x="4507522" y="1302993"/>
            <a:ext cx="14018" cy="14881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feld 1">
            <a:extLst>
              <a:ext uri="{FF2B5EF4-FFF2-40B4-BE49-F238E27FC236}">
                <a16:creationId xmlns:a16="http://schemas.microsoft.com/office/drawing/2014/main" id="{5538E149-9BF5-4325-9C61-B5D30B27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18" y="1522321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/>
              <a:t>90°</a:t>
            </a:r>
          </a:p>
        </p:txBody>
      </p:sp>
      <p:sp>
        <p:nvSpPr>
          <p:cNvPr id="139" name="Textfeld 1">
            <a:extLst>
              <a:ext uri="{FF2B5EF4-FFF2-40B4-BE49-F238E27FC236}">
                <a16:creationId xmlns:a16="http://schemas.microsoft.com/office/drawing/2014/main" id="{503D4980-B9C0-47DE-AC37-6C67ACF3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432" y="1522321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/>
              <a:t>90°</a:t>
            </a:r>
          </a:p>
        </p:txBody>
      </p:sp>
      <p:sp>
        <p:nvSpPr>
          <p:cNvPr id="140" name="Oval 101">
            <a:extLst>
              <a:ext uri="{FF2B5EF4-FFF2-40B4-BE49-F238E27FC236}">
                <a16:creationId xmlns:a16="http://schemas.microsoft.com/office/drawing/2014/main" id="{BC97C2AC-0BBE-4890-B80B-ACCF5F7AA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837" y="270350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3" name="Oval 101">
            <a:extLst>
              <a:ext uri="{FF2B5EF4-FFF2-40B4-BE49-F238E27FC236}">
                <a16:creationId xmlns:a16="http://schemas.microsoft.com/office/drawing/2014/main" id="{6A57A9F2-DCE4-4F52-A095-3D15FDE3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425" y="267187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4" name="Oval 101">
            <a:extLst>
              <a:ext uri="{FF2B5EF4-FFF2-40B4-BE49-F238E27FC236}">
                <a16:creationId xmlns:a16="http://schemas.microsoft.com/office/drawing/2014/main" id="{AFC52E96-0CD9-47E4-99DC-B6AFF1D80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342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5" name="Group 748">
            <a:extLst>
              <a:ext uri="{FF2B5EF4-FFF2-40B4-BE49-F238E27FC236}">
                <a16:creationId xmlns:a16="http://schemas.microsoft.com/office/drawing/2014/main" id="{564F8033-BDB0-4546-81D0-ED991F73AE00}"/>
              </a:ext>
            </a:extLst>
          </p:cNvPr>
          <p:cNvGrpSpPr>
            <a:grpSpLocks/>
          </p:cNvGrpSpPr>
          <p:nvPr/>
        </p:nvGrpSpPr>
        <p:grpSpPr bwMode="auto">
          <a:xfrm rot="16350487" flipV="1">
            <a:off x="4290524" y="799086"/>
            <a:ext cx="377560" cy="473568"/>
            <a:chOff x="2820" y="264"/>
            <a:chExt cx="420" cy="1452"/>
          </a:xfrm>
        </p:grpSpPr>
        <p:sp>
          <p:nvSpPr>
            <p:cNvPr id="146" name="Line 749">
              <a:extLst>
                <a:ext uri="{FF2B5EF4-FFF2-40B4-BE49-F238E27FC236}">
                  <a16:creationId xmlns:a16="http://schemas.microsoft.com/office/drawing/2014/main" id="{8AC7095F-E7D7-4FD5-AF25-321D599CA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7" name="Group 750">
              <a:extLst>
                <a:ext uri="{FF2B5EF4-FFF2-40B4-BE49-F238E27FC236}">
                  <a16:creationId xmlns:a16="http://schemas.microsoft.com/office/drawing/2014/main" id="{0008BD77-D6E9-411A-9F25-6F548F90A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8" name="Group 751">
                <a:extLst>
                  <a:ext uri="{FF2B5EF4-FFF2-40B4-BE49-F238E27FC236}">
                    <a16:creationId xmlns:a16="http://schemas.microsoft.com/office/drawing/2014/main" id="{51EC4EEF-75C3-4003-92BD-F7B5DBD316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1" name="Group 752">
                  <a:extLst>
                    <a:ext uri="{FF2B5EF4-FFF2-40B4-BE49-F238E27FC236}">
                      <a16:creationId xmlns:a16="http://schemas.microsoft.com/office/drawing/2014/main" id="{24114EF1-6772-48C9-949D-D0AF1FAD35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3" name="Group 753">
                    <a:extLst>
                      <a:ext uri="{FF2B5EF4-FFF2-40B4-BE49-F238E27FC236}">
                        <a16:creationId xmlns:a16="http://schemas.microsoft.com/office/drawing/2014/main" id="{AC04C011-3C52-458F-9A9D-3C02F4C8CB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6" name="Freeform 754">
                      <a:extLst>
                        <a:ext uri="{FF2B5EF4-FFF2-40B4-BE49-F238E27FC236}">
                          <a16:creationId xmlns:a16="http://schemas.microsoft.com/office/drawing/2014/main" id="{FAA84AE9-1DAB-4FD8-B531-994FF48309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7" name="Freeform 755">
                      <a:extLst>
                        <a:ext uri="{FF2B5EF4-FFF2-40B4-BE49-F238E27FC236}">
                          <a16:creationId xmlns:a16="http://schemas.microsoft.com/office/drawing/2014/main" id="{3359CACE-BC3C-4A17-8347-B7432AD8EA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4" name="Freeform 756">
                    <a:extLst>
                      <a:ext uri="{FF2B5EF4-FFF2-40B4-BE49-F238E27FC236}">
                        <a16:creationId xmlns:a16="http://schemas.microsoft.com/office/drawing/2014/main" id="{01733027-79E4-4494-A32E-81E3F7575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5" name="Freeform 757">
                    <a:extLst>
                      <a:ext uri="{FF2B5EF4-FFF2-40B4-BE49-F238E27FC236}">
                        <a16:creationId xmlns:a16="http://schemas.microsoft.com/office/drawing/2014/main" id="{E17C6731-B825-4E3D-A77F-3E70DD6D42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Line 758">
                  <a:extLst>
                    <a:ext uri="{FF2B5EF4-FFF2-40B4-BE49-F238E27FC236}">
                      <a16:creationId xmlns:a16="http://schemas.microsoft.com/office/drawing/2014/main" id="{6E2EF091-BB2E-41A6-8142-943DCE505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9" name="AutoShape 759">
                <a:extLst>
                  <a:ext uri="{FF2B5EF4-FFF2-40B4-BE49-F238E27FC236}">
                    <a16:creationId xmlns:a16="http://schemas.microsoft.com/office/drawing/2014/main" id="{EFCA1E95-DEA7-45E7-B518-DAE851642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0" name="Line 760">
                <a:extLst>
                  <a:ext uri="{FF2B5EF4-FFF2-40B4-BE49-F238E27FC236}">
                    <a16:creationId xmlns:a16="http://schemas.microsoft.com/office/drawing/2014/main" id="{6D250E4D-D084-4DBB-B88B-E0EBD3CF8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0" name="Text Box 100">
            <a:extLst>
              <a:ext uri="{FF2B5EF4-FFF2-40B4-BE49-F238E27FC236}">
                <a16:creationId xmlns:a16="http://schemas.microsoft.com/office/drawing/2014/main" id="{BC90A0FA-4021-4C9C-8F40-840381D0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52" y="3015729"/>
            <a:ext cx="22244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筋斗必须是正圆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Loop must be round.</a:t>
            </a:r>
          </a:p>
        </p:txBody>
      </p:sp>
      <p:sp>
        <p:nvSpPr>
          <p:cNvPr id="71" name="Text Box 100">
            <a:extLst>
              <a:ext uri="{FF2B5EF4-FFF2-40B4-BE49-F238E27FC236}">
                <a16:creationId xmlns:a16="http://schemas.microsoft.com/office/drawing/2014/main" id="{48986B3B-1890-4DE7-88FC-96C55C945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201" y="2349126"/>
            <a:ext cx="29083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</a:t>
            </a:r>
            <a:r>
              <a:rPr lang="zh-CN" altLang="en-US" sz="1600" b="1" dirty="0">
                <a:solidFill>
                  <a:srgbClr val="0000FF"/>
                </a:solidFill>
              </a:rPr>
              <a:t>滚必须与</a:t>
            </a:r>
            <a:r>
              <a:rPr lang="en-US" altLang="zh-CN" sz="1600" b="1" dirty="0">
                <a:solidFill>
                  <a:srgbClr val="0000FF"/>
                </a:solidFill>
              </a:rPr>
              <a:t>1/4</a:t>
            </a:r>
            <a:r>
              <a:rPr lang="zh-CN" altLang="en-US" sz="1600" b="1" dirty="0">
                <a:solidFill>
                  <a:srgbClr val="0000FF"/>
                </a:solidFill>
              </a:rPr>
              <a:t>圆弧的轨迹同步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½ rolls must be integrated on circular flightpath of the quarter loops.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21BB83-A2EA-7E6A-6555-69C5135A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982" y="39423"/>
            <a:ext cx="3772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P-25.09 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筋斗带双向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1/2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同步滚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Loop with two half rolls integrated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462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utoUpdateAnimBg="0"/>
      <p:bldP spid="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47">
            <a:extLst>
              <a:ext uri="{FF2B5EF4-FFF2-40B4-BE49-F238E27FC236}">
                <a16:creationId xmlns:a16="http://schemas.microsoft.com/office/drawing/2014/main" id="{793D7979-5734-4C6E-96D1-EA50CEA5BC7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460371" y="3215244"/>
            <a:ext cx="1071606" cy="977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5" name="Text Box 8">
            <a:extLst>
              <a:ext uri="{FF2B5EF4-FFF2-40B4-BE49-F238E27FC236}">
                <a16:creationId xmlns:a16="http://schemas.microsoft.com/office/drawing/2014/main" id="{78D14B85-3D8D-4B6D-B865-8B487EC5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9" y="150585"/>
            <a:ext cx="4770290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P-25.10 </a:t>
            </a:r>
            <a:r>
              <a:rPr lang="zh-CN" altLang="en-US" sz="2000" b="1" dirty="0"/>
              <a:t>半斜方筋斗带半滚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              </a:t>
            </a:r>
            <a:r>
              <a:rPr lang="en-US" sz="1200" b="1" dirty="0"/>
              <a:t>Half Square Loop on Corner with half roll, half roll</a:t>
            </a:r>
            <a:endParaRPr lang="de-DE" altLang="de-DE" sz="2000" b="1" dirty="0"/>
          </a:p>
        </p:txBody>
      </p:sp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P-25.10.01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757" y="5118109"/>
            <a:ext cx="4731204" cy="1366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正飞进入，拉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上升直线，做半滚，推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上升直线，做半滚，拉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圆弧，倒飞改出。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upright, pull through a one eighth loop into a forty-five degree upline, perform a half roll, push through a quarter loop into a forty-five degree upline, perform a half roll, pull through a one eighth loop, exit inverted.</a:t>
            </a:r>
            <a:endParaRPr lang="de-DE" altLang="de-DE" sz="1100" b="1" dirty="0"/>
          </a:p>
        </p:txBody>
      </p: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3F282F09-D46B-4153-9278-2EAA5C8BCFDA}"/>
              </a:ext>
            </a:extLst>
          </p:cNvPr>
          <p:cNvGrpSpPr>
            <a:grpSpLocks/>
          </p:cNvGrpSpPr>
          <p:nvPr/>
        </p:nvGrpSpPr>
        <p:grpSpPr bwMode="auto">
          <a:xfrm rot="13332237">
            <a:off x="6547404" y="3791362"/>
            <a:ext cx="311150" cy="490537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EB2FBCE6-F126-41EE-A11D-CA92E2345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B604C32E-32AB-4287-9B55-6DEB873FF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569E9B21-FFC8-4943-949C-19BBBA234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CE7F85AC-32EA-45F9-B51E-A3AC42C118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A6D94239-D97B-4E20-9A2C-3310C7A083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9CE9C8DE-6C41-4518-8A80-97AF3B8E76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DFA85245-F056-433F-ACBA-27C7E4B44F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DE433253-08C2-4FA3-85A0-8B76CE7F22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811E1539-837B-486F-81A8-FD400B5CEB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DCAEA528-7512-46A7-8BDA-E86346DC0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5AA07134-14CD-4A64-AA51-BFA6371B6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A46F28EB-AF07-4440-B899-FD445809D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79" name="Text Box 4">
            <a:extLst>
              <a:ext uri="{FF2B5EF4-FFF2-40B4-BE49-F238E27FC236}">
                <a16:creationId xmlns:a16="http://schemas.microsoft.com/office/drawing/2014/main" id="{A8040FF3-EF83-4700-BC3E-1AB5324A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270" y="1687819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180" name="Text Box 4">
            <a:extLst>
              <a:ext uri="{FF2B5EF4-FFF2-40B4-BE49-F238E27FC236}">
                <a16:creationId xmlns:a16="http://schemas.microsoft.com/office/drawing/2014/main" id="{C1E17CDE-DD03-4C8C-B541-CDB31951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959" y="3454842"/>
            <a:ext cx="116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182" name="Line 46">
            <a:extLst>
              <a:ext uri="{FF2B5EF4-FFF2-40B4-BE49-F238E27FC236}">
                <a16:creationId xmlns:a16="http://schemas.microsoft.com/office/drawing/2014/main" id="{AEB94FF4-1EC6-4224-B9A6-8F829D281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2048" y="1519655"/>
            <a:ext cx="1065601" cy="9859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" name="Group 49">
            <a:extLst>
              <a:ext uri="{FF2B5EF4-FFF2-40B4-BE49-F238E27FC236}">
                <a16:creationId xmlns:a16="http://schemas.microsoft.com/office/drawing/2014/main" id="{0EB18866-AE1F-4280-B4EE-17AB301B882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19543" y="1413274"/>
            <a:ext cx="1122832" cy="278196"/>
            <a:chOff x="4688" y="1956"/>
            <a:chExt cx="1642" cy="403"/>
          </a:xfrm>
        </p:grpSpPr>
        <p:sp>
          <p:nvSpPr>
            <p:cNvPr id="270" name="Line 50">
              <a:extLst>
                <a:ext uri="{FF2B5EF4-FFF2-40B4-BE49-F238E27FC236}">
                  <a16:creationId xmlns:a16="http://schemas.microsoft.com/office/drawing/2014/main" id="{7F8F2415-CBE7-4306-94C8-E18062831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972"/>
              <a:ext cx="1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1" name="Arc 51">
              <a:extLst>
                <a:ext uri="{FF2B5EF4-FFF2-40B4-BE49-F238E27FC236}">
                  <a16:creationId xmlns:a16="http://schemas.microsoft.com/office/drawing/2014/main" id="{D01AEBED-631C-4C14-BDDA-CA30D5F297DE}"/>
                </a:ext>
              </a:extLst>
            </p:cNvPr>
            <p:cNvSpPr>
              <a:spLocks/>
            </p:cNvSpPr>
            <p:nvPr/>
          </p:nvSpPr>
          <p:spPr bwMode="auto">
            <a:xfrm rot="5732302" flipH="1">
              <a:off x="4750" y="1894"/>
              <a:ext cx="403" cy="527"/>
            </a:xfrm>
            <a:custGeom>
              <a:avLst/>
              <a:gdLst>
                <a:gd name="T0" fmla="*/ 0 w 21499"/>
                <a:gd name="T1" fmla="*/ 0 h 19263"/>
                <a:gd name="T2" fmla="*/ 0 w 21499"/>
                <a:gd name="T3" fmla="*/ 0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6" name="Line 53">
            <a:extLst>
              <a:ext uri="{FF2B5EF4-FFF2-40B4-BE49-F238E27FC236}">
                <a16:creationId xmlns:a16="http://schemas.microsoft.com/office/drawing/2014/main" id="{72268509-D4D7-454B-8D8B-5F7DCC954E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8086" y="4358627"/>
            <a:ext cx="789812" cy="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" name="Arc 54">
            <a:extLst>
              <a:ext uri="{FF2B5EF4-FFF2-40B4-BE49-F238E27FC236}">
                <a16:creationId xmlns:a16="http://schemas.microsoft.com/office/drawing/2014/main" id="{FAA82BC4-BBA5-4AC0-95D2-FBA53BA5C97D}"/>
              </a:ext>
            </a:extLst>
          </p:cNvPr>
          <p:cNvSpPr>
            <a:spLocks/>
          </p:cNvSpPr>
          <p:nvPr/>
        </p:nvSpPr>
        <p:spPr bwMode="auto">
          <a:xfrm rot="5732302" flipV="1">
            <a:off x="6191363" y="4056818"/>
            <a:ext cx="278196" cy="360374"/>
          </a:xfrm>
          <a:custGeom>
            <a:avLst/>
            <a:gdLst>
              <a:gd name="T0" fmla="*/ 2147483646 w 21499"/>
              <a:gd name="T1" fmla="*/ 2147483646 h 19263"/>
              <a:gd name="T2" fmla="*/ 2147483646 w 21499"/>
              <a:gd name="T3" fmla="*/ 2147483646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8" name="Group 57">
            <a:extLst>
              <a:ext uri="{FF2B5EF4-FFF2-40B4-BE49-F238E27FC236}">
                <a16:creationId xmlns:a16="http://schemas.microsoft.com/office/drawing/2014/main" id="{A6163935-11EA-4918-AE61-9BBF309B379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069991" y="4037011"/>
            <a:ext cx="241500" cy="528251"/>
            <a:chOff x="2940" y="264"/>
            <a:chExt cx="300" cy="1452"/>
          </a:xfrm>
        </p:grpSpPr>
        <p:grpSp>
          <p:nvGrpSpPr>
            <p:cNvPr id="260" name="Group 58">
              <a:extLst>
                <a:ext uri="{FF2B5EF4-FFF2-40B4-BE49-F238E27FC236}">
                  <a16:creationId xmlns:a16="http://schemas.microsoft.com/office/drawing/2014/main" id="{1B7EC77F-10BA-42A3-98BD-416E68C19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263" name="Group 59">
                <a:extLst>
                  <a:ext uri="{FF2B5EF4-FFF2-40B4-BE49-F238E27FC236}">
                    <a16:creationId xmlns:a16="http://schemas.microsoft.com/office/drawing/2014/main" id="{5E2B657C-D4B6-42E6-845F-967A0BD74D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265" name="Group 60">
                  <a:extLst>
                    <a:ext uri="{FF2B5EF4-FFF2-40B4-BE49-F238E27FC236}">
                      <a16:creationId xmlns:a16="http://schemas.microsoft.com/office/drawing/2014/main" id="{CACD7078-1AE2-4BFA-B062-27D17356E0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68" name="Freeform 61">
                    <a:extLst>
                      <a:ext uri="{FF2B5EF4-FFF2-40B4-BE49-F238E27FC236}">
                        <a16:creationId xmlns:a16="http://schemas.microsoft.com/office/drawing/2014/main" id="{1207F313-38C2-441F-83B3-B9DB13D2F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9" name="Freeform 62">
                    <a:extLst>
                      <a:ext uri="{FF2B5EF4-FFF2-40B4-BE49-F238E27FC236}">
                        <a16:creationId xmlns:a16="http://schemas.microsoft.com/office/drawing/2014/main" id="{472FC579-EE1F-464E-BB4A-F468F874FA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6" name="Freeform 63">
                  <a:extLst>
                    <a:ext uri="{FF2B5EF4-FFF2-40B4-BE49-F238E27FC236}">
                      <a16:creationId xmlns:a16="http://schemas.microsoft.com/office/drawing/2014/main" id="{A6C859AF-1B5A-408F-A6CB-B63147F93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" name="Freeform 64">
                  <a:extLst>
                    <a:ext uri="{FF2B5EF4-FFF2-40B4-BE49-F238E27FC236}">
                      <a16:creationId xmlns:a16="http://schemas.microsoft.com/office/drawing/2014/main" id="{B3C7E7AF-FB33-4D0A-A216-E4729E880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4" name="Line 65">
                <a:extLst>
                  <a:ext uri="{FF2B5EF4-FFF2-40B4-BE49-F238E27FC236}">
                    <a16:creationId xmlns:a16="http://schemas.microsoft.com/office/drawing/2014/main" id="{26FFD3A0-4911-48E0-A8A2-129099EA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1" name="AutoShape 66">
              <a:extLst>
                <a:ext uri="{FF2B5EF4-FFF2-40B4-BE49-F238E27FC236}">
                  <a16:creationId xmlns:a16="http://schemas.microsoft.com/office/drawing/2014/main" id="{A2D2EA32-93A8-4E5C-BA48-1676F9F628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2" name="Line 67">
              <a:extLst>
                <a:ext uri="{FF2B5EF4-FFF2-40B4-BE49-F238E27FC236}">
                  <a16:creationId xmlns:a16="http://schemas.microsoft.com/office/drawing/2014/main" id="{453AA226-38C1-434F-9946-04502B7B8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9" name="Group 70">
            <a:extLst>
              <a:ext uri="{FF2B5EF4-FFF2-40B4-BE49-F238E27FC236}">
                <a16:creationId xmlns:a16="http://schemas.microsoft.com/office/drawing/2014/main" id="{D34AE17D-F93E-4280-93DF-4645490AE203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576393" y="1183997"/>
            <a:ext cx="241500" cy="528251"/>
            <a:chOff x="2940" y="264"/>
            <a:chExt cx="300" cy="1452"/>
          </a:xfrm>
        </p:grpSpPr>
        <p:grpSp>
          <p:nvGrpSpPr>
            <p:cNvPr id="250" name="Group 71">
              <a:extLst>
                <a:ext uri="{FF2B5EF4-FFF2-40B4-BE49-F238E27FC236}">
                  <a16:creationId xmlns:a16="http://schemas.microsoft.com/office/drawing/2014/main" id="{353F9463-3BBF-43ED-994C-A4BCDD062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253" name="Group 72">
                <a:extLst>
                  <a:ext uri="{FF2B5EF4-FFF2-40B4-BE49-F238E27FC236}">
                    <a16:creationId xmlns:a16="http://schemas.microsoft.com/office/drawing/2014/main" id="{343DBB41-869D-4E95-ADBA-6C996FE612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255" name="Group 73">
                  <a:extLst>
                    <a:ext uri="{FF2B5EF4-FFF2-40B4-BE49-F238E27FC236}">
                      <a16:creationId xmlns:a16="http://schemas.microsoft.com/office/drawing/2014/main" id="{62FFC930-05A7-4386-9A03-4303CCFB09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58" name="Freeform 74">
                    <a:extLst>
                      <a:ext uri="{FF2B5EF4-FFF2-40B4-BE49-F238E27FC236}">
                        <a16:creationId xmlns:a16="http://schemas.microsoft.com/office/drawing/2014/main" id="{AB77BED1-9675-40EB-8AEE-524A6BF2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9" name="Freeform 75">
                    <a:extLst>
                      <a:ext uri="{FF2B5EF4-FFF2-40B4-BE49-F238E27FC236}">
                        <a16:creationId xmlns:a16="http://schemas.microsoft.com/office/drawing/2014/main" id="{AD13CDD6-E609-4968-92AC-067E5F34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6" name="Freeform 76">
                  <a:extLst>
                    <a:ext uri="{FF2B5EF4-FFF2-40B4-BE49-F238E27FC236}">
                      <a16:creationId xmlns:a16="http://schemas.microsoft.com/office/drawing/2014/main" id="{4E29E0B7-31B3-41B7-BD27-D40051E2D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7" name="Freeform 77">
                  <a:extLst>
                    <a:ext uri="{FF2B5EF4-FFF2-40B4-BE49-F238E27FC236}">
                      <a16:creationId xmlns:a16="http://schemas.microsoft.com/office/drawing/2014/main" id="{0FD47F6F-96FC-4231-A200-E0A510865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4" name="Line 78">
                <a:extLst>
                  <a:ext uri="{FF2B5EF4-FFF2-40B4-BE49-F238E27FC236}">
                    <a16:creationId xmlns:a16="http://schemas.microsoft.com/office/drawing/2014/main" id="{33A2193A-9A0A-49BF-AD66-A705C7362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1" name="AutoShape 79">
              <a:extLst>
                <a:ext uri="{FF2B5EF4-FFF2-40B4-BE49-F238E27FC236}">
                  <a16:creationId xmlns:a16="http://schemas.microsoft.com/office/drawing/2014/main" id="{7AE5F200-EEF4-4B09-9745-2B8CC3EEFC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52" name="Line 80">
              <a:extLst>
                <a:ext uri="{FF2B5EF4-FFF2-40B4-BE49-F238E27FC236}">
                  <a16:creationId xmlns:a16="http://schemas.microsoft.com/office/drawing/2014/main" id="{0A0B1DDD-A059-41B9-903E-BFA7CFB4C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0" name="AutoShape 81">
            <a:extLst>
              <a:ext uri="{FF2B5EF4-FFF2-40B4-BE49-F238E27FC236}">
                <a16:creationId xmlns:a16="http://schemas.microsoft.com/office/drawing/2014/main" id="{C268B674-BFB2-41A4-931F-5BD0938A68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58644" y="133226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1" name="AutoShape 82">
            <a:extLst>
              <a:ext uri="{FF2B5EF4-FFF2-40B4-BE49-F238E27FC236}">
                <a16:creationId xmlns:a16="http://schemas.microsoft.com/office/drawing/2014/main" id="{62EAFBD6-71B2-441D-B1A1-8C3A2DA4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09" y="426805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94" name="Group 152">
            <a:extLst>
              <a:ext uri="{FF2B5EF4-FFF2-40B4-BE49-F238E27FC236}">
                <a16:creationId xmlns:a16="http://schemas.microsoft.com/office/drawing/2014/main" id="{AD3D2C47-8E7A-48FA-8CF6-8846EF47FC38}"/>
              </a:ext>
            </a:extLst>
          </p:cNvPr>
          <p:cNvGrpSpPr>
            <a:grpSpLocks/>
          </p:cNvGrpSpPr>
          <p:nvPr/>
        </p:nvGrpSpPr>
        <p:grpSpPr bwMode="auto">
          <a:xfrm rot="322815" flipH="1">
            <a:off x="6702363" y="2020607"/>
            <a:ext cx="714210" cy="312689"/>
            <a:chOff x="4875" y="7237"/>
            <a:chExt cx="4230" cy="1883"/>
          </a:xfrm>
        </p:grpSpPr>
        <p:sp>
          <p:nvSpPr>
            <p:cNvPr id="224" name="Arc 153">
              <a:extLst>
                <a:ext uri="{FF2B5EF4-FFF2-40B4-BE49-F238E27FC236}">
                  <a16:creationId xmlns:a16="http://schemas.microsoft.com/office/drawing/2014/main" id="{5B6868B7-2792-4857-B348-76CC37DDA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154">
              <a:extLst>
                <a:ext uri="{FF2B5EF4-FFF2-40B4-BE49-F238E27FC236}">
                  <a16:creationId xmlns:a16="http://schemas.microsoft.com/office/drawing/2014/main" id="{1D77F357-24F6-43EA-92A1-E06BE65623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95" name="Group 152">
            <a:extLst>
              <a:ext uri="{FF2B5EF4-FFF2-40B4-BE49-F238E27FC236}">
                <a16:creationId xmlns:a16="http://schemas.microsoft.com/office/drawing/2014/main" id="{968CDF6F-9064-4B7A-BE1D-11F11186A1BC}"/>
              </a:ext>
            </a:extLst>
          </p:cNvPr>
          <p:cNvGrpSpPr>
            <a:grpSpLocks/>
          </p:cNvGrpSpPr>
          <p:nvPr/>
        </p:nvGrpSpPr>
        <p:grpSpPr bwMode="auto">
          <a:xfrm rot="9875457" flipH="1" flipV="1">
            <a:off x="6498442" y="3793342"/>
            <a:ext cx="714210" cy="312689"/>
            <a:chOff x="4875" y="7237"/>
            <a:chExt cx="4230" cy="1883"/>
          </a:xfrm>
        </p:grpSpPr>
        <p:sp>
          <p:nvSpPr>
            <p:cNvPr id="222" name="Arc 153">
              <a:extLst>
                <a:ext uri="{FF2B5EF4-FFF2-40B4-BE49-F238E27FC236}">
                  <a16:creationId xmlns:a16="http://schemas.microsoft.com/office/drawing/2014/main" id="{5F15945D-2F86-4ACA-AE85-91A4EF231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3" name="AutoShape 154">
              <a:extLst>
                <a:ext uri="{FF2B5EF4-FFF2-40B4-BE49-F238E27FC236}">
                  <a16:creationId xmlns:a16="http://schemas.microsoft.com/office/drawing/2014/main" id="{890EEEA1-FF82-4FC5-9285-C13A956753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96" name="Group 31">
            <a:extLst>
              <a:ext uri="{FF2B5EF4-FFF2-40B4-BE49-F238E27FC236}">
                <a16:creationId xmlns:a16="http://schemas.microsoft.com/office/drawing/2014/main" id="{EB4211C6-CDE6-42BC-9594-A9C8B8480E39}"/>
              </a:ext>
            </a:extLst>
          </p:cNvPr>
          <p:cNvGrpSpPr>
            <a:grpSpLocks/>
          </p:cNvGrpSpPr>
          <p:nvPr/>
        </p:nvGrpSpPr>
        <p:grpSpPr bwMode="auto">
          <a:xfrm rot="2728731" flipV="1">
            <a:off x="7100575" y="3173293"/>
            <a:ext cx="311079" cy="490461"/>
            <a:chOff x="2820" y="264"/>
            <a:chExt cx="420" cy="1452"/>
          </a:xfrm>
        </p:grpSpPr>
        <p:sp>
          <p:nvSpPr>
            <p:cNvPr id="210" name="Line 32">
              <a:extLst>
                <a:ext uri="{FF2B5EF4-FFF2-40B4-BE49-F238E27FC236}">
                  <a16:creationId xmlns:a16="http://schemas.microsoft.com/office/drawing/2014/main" id="{3461BCCD-FADD-42E5-93C2-09C3EFCD0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1" name="Group 33">
              <a:extLst>
                <a:ext uri="{FF2B5EF4-FFF2-40B4-BE49-F238E27FC236}">
                  <a16:creationId xmlns:a16="http://schemas.microsoft.com/office/drawing/2014/main" id="{F4E7C037-DAA8-4739-8A3D-F7DC7F84C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2" name="Group 34">
                <a:extLst>
                  <a:ext uri="{FF2B5EF4-FFF2-40B4-BE49-F238E27FC236}">
                    <a16:creationId xmlns:a16="http://schemas.microsoft.com/office/drawing/2014/main" id="{D453C0FA-9C2E-4372-B9B3-91E8D1B98D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5" name="Group 35">
                  <a:extLst>
                    <a:ext uri="{FF2B5EF4-FFF2-40B4-BE49-F238E27FC236}">
                      <a16:creationId xmlns:a16="http://schemas.microsoft.com/office/drawing/2014/main" id="{BCBC77AA-C14C-4C89-9C69-E97FEC435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7" name="Group 36">
                    <a:extLst>
                      <a:ext uri="{FF2B5EF4-FFF2-40B4-BE49-F238E27FC236}">
                        <a16:creationId xmlns:a16="http://schemas.microsoft.com/office/drawing/2014/main" id="{F532994B-5669-4B49-8772-58F800564A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0" name="Freeform 37">
                      <a:extLst>
                        <a:ext uri="{FF2B5EF4-FFF2-40B4-BE49-F238E27FC236}">
                          <a16:creationId xmlns:a16="http://schemas.microsoft.com/office/drawing/2014/main" id="{7843EB88-B3D3-4FDB-B062-52E693C25D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" name="Freeform 38">
                      <a:extLst>
                        <a:ext uri="{FF2B5EF4-FFF2-40B4-BE49-F238E27FC236}">
                          <a16:creationId xmlns:a16="http://schemas.microsoft.com/office/drawing/2014/main" id="{13758EF7-2948-47A9-8612-25E76A0F93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" name="Freeform 39">
                    <a:extLst>
                      <a:ext uri="{FF2B5EF4-FFF2-40B4-BE49-F238E27FC236}">
                        <a16:creationId xmlns:a16="http://schemas.microsoft.com/office/drawing/2014/main" id="{106E14EC-7CE9-478F-918A-A1B898A7C7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9" name="Freeform 40">
                    <a:extLst>
                      <a:ext uri="{FF2B5EF4-FFF2-40B4-BE49-F238E27FC236}">
                        <a16:creationId xmlns:a16="http://schemas.microsoft.com/office/drawing/2014/main" id="{76EC4A27-481A-4431-B3DB-807CBE6926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6" name="Line 41">
                  <a:extLst>
                    <a:ext uri="{FF2B5EF4-FFF2-40B4-BE49-F238E27FC236}">
                      <a16:creationId xmlns:a16="http://schemas.microsoft.com/office/drawing/2014/main" id="{D95905A4-B007-486F-A7A7-3F1F6A86DD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3" name="AutoShape 42">
                <a:extLst>
                  <a:ext uri="{FF2B5EF4-FFF2-40B4-BE49-F238E27FC236}">
                    <a16:creationId xmlns:a16="http://schemas.microsoft.com/office/drawing/2014/main" id="{2D2C753B-688B-4F01-AAF0-6FF87039A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14" name="Line 43">
                <a:extLst>
                  <a:ext uri="{FF2B5EF4-FFF2-40B4-BE49-F238E27FC236}">
                    <a16:creationId xmlns:a16="http://schemas.microsoft.com/office/drawing/2014/main" id="{FF6A28D2-5510-4B0A-B9DC-25FA6CBAF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7" name="Group 18">
            <a:extLst>
              <a:ext uri="{FF2B5EF4-FFF2-40B4-BE49-F238E27FC236}">
                <a16:creationId xmlns:a16="http://schemas.microsoft.com/office/drawing/2014/main" id="{9768B53A-BC4A-4BF5-BAC2-5E024115DA86}"/>
              </a:ext>
            </a:extLst>
          </p:cNvPr>
          <p:cNvGrpSpPr>
            <a:grpSpLocks/>
          </p:cNvGrpSpPr>
          <p:nvPr/>
        </p:nvGrpSpPr>
        <p:grpSpPr bwMode="auto">
          <a:xfrm rot="7955901">
            <a:off x="6463986" y="1464315"/>
            <a:ext cx="311101" cy="490426"/>
            <a:chOff x="2820" y="264"/>
            <a:chExt cx="420" cy="1452"/>
          </a:xfrm>
        </p:grpSpPr>
        <p:sp>
          <p:nvSpPr>
            <p:cNvPr id="198" name="Line 19">
              <a:extLst>
                <a:ext uri="{FF2B5EF4-FFF2-40B4-BE49-F238E27FC236}">
                  <a16:creationId xmlns:a16="http://schemas.microsoft.com/office/drawing/2014/main" id="{D5E2FD95-D828-43DB-9AFA-F74320682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9" name="Group 20">
              <a:extLst>
                <a:ext uri="{FF2B5EF4-FFF2-40B4-BE49-F238E27FC236}">
                  <a16:creationId xmlns:a16="http://schemas.microsoft.com/office/drawing/2014/main" id="{D8460504-5BA0-423A-9F23-890AC79B4B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0" name="Group 21">
                <a:extLst>
                  <a:ext uri="{FF2B5EF4-FFF2-40B4-BE49-F238E27FC236}">
                    <a16:creationId xmlns:a16="http://schemas.microsoft.com/office/drawing/2014/main" id="{CE6A59C5-30A2-493B-A382-E09C4B8BFD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3" name="Group 22">
                  <a:extLst>
                    <a:ext uri="{FF2B5EF4-FFF2-40B4-BE49-F238E27FC236}">
                      <a16:creationId xmlns:a16="http://schemas.microsoft.com/office/drawing/2014/main" id="{6B7FA79B-7AC5-4868-941F-CE1599B103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5" name="Group 23">
                    <a:extLst>
                      <a:ext uri="{FF2B5EF4-FFF2-40B4-BE49-F238E27FC236}">
                        <a16:creationId xmlns:a16="http://schemas.microsoft.com/office/drawing/2014/main" id="{752954C7-70DA-452B-B066-D0D387EB35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8" name="Freeform 24">
                      <a:extLst>
                        <a:ext uri="{FF2B5EF4-FFF2-40B4-BE49-F238E27FC236}">
                          <a16:creationId xmlns:a16="http://schemas.microsoft.com/office/drawing/2014/main" id="{B89D3E6E-4343-4F1C-8CAC-9F4E4A5463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" name="Freeform 25">
                      <a:extLst>
                        <a:ext uri="{FF2B5EF4-FFF2-40B4-BE49-F238E27FC236}">
                          <a16:creationId xmlns:a16="http://schemas.microsoft.com/office/drawing/2014/main" id="{E9D2C8A8-EBE0-4FCA-90E9-8FE28C3537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6" name="Freeform 26">
                    <a:extLst>
                      <a:ext uri="{FF2B5EF4-FFF2-40B4-BE49-F238E27FC236}">
                        <a16:creationId xmlns:a16="http://schemas.microsoft.com/office/drawing/2014/main" id="{02E785C6-A235-4588-AE49-DE76F399CB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" name="Freeform 27">
                    <a:extLst>
                      <a:ext uri="{FF2B5EF4-FFF2-40B4-BE49-F238E27FC236}">
                        <a16:creationId xmlns:a16="http://schemas.microsoft.com/office/drawing/2014/main" id="{C854D8E3-00E7-4CFA-BE14-8CD4B5C6C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4" name="Line 28">
                  <a:extLst>
                    <a:ext uri="{FF2B5EF4-FFF2-40B4-BE49-F238E27FC236}">
                      <a16:creationId xmlns:a16="http://schemas.microsoft.com/office/drawing/2014/main" id="{EB64476C-4547-42EA-8503-D6842C2C7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1" name="AutoShape 29">
                <a:extLst>
                  <a:ext uri="{FF2B5EF4-FFF2-40B4-BE49-F238E27FC236}">
                    <a16:creationId xmlns:a16="http://schemas.microsoft.com/office/drawing/2014/main" id="{EBF4D577-A862-48A2-9E8B-08A81114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2" name="Line 30">
                <a:extLst>
                  <a:ext uri="{FF2B5EF4-FFF2-40B4-BE49-F238E27FC236}">
                    <a16:creationId xmlns:a16="http://schemas.microsoft.com/office/drawing/2014/main" id="{320F6F5F-36F0-495F-BB27-C1F4A5C59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" name="Bogen 2">
            <a:extLst>
              <a:ext uri="{FF2B5EF4-FFF2-40B4-BE49-F238E27FC236}">
                <a16:creationId xmlns:a16="http://schemas.microsoft.com/office/drawing/2014/main" id="{3F714A11-41E8-4598-B7FF-BDAFBAB53DA1}"/>
              </a:ext>
            </a:extLst>
          </p:cNvPr>
          <p:cNvSpPr/>
          <p:nvPr/>
        </p:nvSpPr>
        <p:spPr bwMode="auto">
          <a:xfrm>
            <a:off x="7135812" y="2465417"/>
            <a:ext cx="467006" cy="754062"/>
          </a:xfrm>
          <a:prstGeom prst="arc">
            <a:avLst>
              <a:gd name="adj1" fmla="val 17365412"/>
              <a:gd name="adj2" fmla="val 42051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8" name="Group 213">
            <a:extLst>
              <a:ext uri="{FF2B5EF4-FFF2-40B4-BE49-F238E27FC236}">
                <a16:creationId xmlns:a16="http://schemas.microsoft.com/office/drawing/2014/main" id="{F558CAB5-46A0-4820-862D-0D476BEB7E04}"/>
              </a:ext>
            </a:extLst>
          </p:cNvPr>
          <p:cNvGrpSpPr>
            <a:grpSpLocks/>
          </p:cNvGrpSpPr>
          <p:nvPr/>
        </p:nvGrpSpPr>
        <p:grpSpPr bwMode="auto">
          <a:xfrm rot="8165264" flipH="1">
            <a:off x="7029486" y="2012886"/>
            <a:ext cx="311150" cy="490537"/>
            <a:chOff x="2820" y="264"/>
            <a:chExt cx="420" cy="1452"/>
          </a:xfrm>
        </p:grpSpPr>
        <p:sp>
          <p:nvSpPr>
            <p:cNvPr id="139" name="Line 214">
              <a:extLst>
                <a:ext uri="{FF2B5EF4-FFF2-40B4-BE49-F238E27FC236}">
                  <a16:creationId xmlns:a16="http://schemas.microsoft.com/office/drawing/2014/main" id="{40D5E962-4EAC-42D3-8764-C854B124C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0" name="Group 215">
              <a:extLst>
                <a:ext uri="{FF2B5EF4-FFF2-40B4-BE49-F238E27FC236}">
                  <a16:creationId xmlns:a16="http://schemas.microsoft.com/office/drawing/2014/main" id="{9C077E91-871B-4C3C-AB5E-379A6FFA9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1" name="Group 216">
                <a:extLst>
                  <a:ext uri="{FF2B5EF4-FFF2-40B4-BE49-F238E27FC236}">
                    <a16:creationId xmlns:a16="http://schemas.microsoft.com/office/drawing/2014/main" id="{10613D8D-4F22-491D-8030-E95C26FFE5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4" name="Group 217">
                  <a:extLst>
                    <a:ext uri="{FF2B5EF4-FFF2-40B4-BE49-F238E27FC236}">
                      <a16:creationId xmlns:a16="http://schemas.microsoft.com/office/drawing/2014/main" id="{7D1026A5-B860-44D5-8122-BA71E87DB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6" name="Group 218">
                    <a:extLst>
                      <a:ext uri="{FF2B5EF4-FFF2-40B4-BE49-F238E27FC236}">
                        <a16:creationId xmlns:a16="http://schemas.microsoft.com/office/drawing/2014/main" id="{A87B6077-BA95-43B6-9C56-E30C47AB06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219">
                      <a:extLst>
                        <a:ext uri="{FF2B5EF4-FFF2-40B4-BE49-F238E27FC236}">
                          <a16:creationId xmlns:a16="http://schemas.microsoft.com/office/drawing/2014/main" id="{8347D191-EE51-4CB0-B24E-E08525F559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220">
                      <a:extLst>
                        <a:ext uri="{FF2B5EF4-FFF2-40B4-BE49-F238E27FC236}">
                          <a16:creationId xmlns:a16="http://schemas.microsoft.com/office/drawing/2014/main" id="{31AD1C88-6C47-4DEE-80A2-C592540BED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7" name="Freeform 221">
                    <a:extLst>
                      <a:ext uri="{FF2B5EF4-FFF2-40B4-BE49-F238E27FC236}">
                        <a16:creationId xmlns:a16="http://schemas.microsoft.com/office/drawing/2014/main" id="{0D4BA5F9-8D25-4F94-947A-0B4B153EF8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Freeform 222">
                    <a:extLst>
                      <a:ext uri="{FF2B5EF4-FFF2-40B4-BE49-F238E27FC236}">
                        <a16:creationId xmlns:a16="http://schemas.microsoft.com/office/drawing/2014/main" id="{EBF08CA4-C5F8-46F4-AD53-4261775738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5" name="Line 223">
                  <a:extLst>
                    <a:ext uri="{FF2B5EF4-FFF2-40B4-BE49-F238E27FC236}">
                      <a16:creationId xmlns:a16="http://schemas.microsoft.com/office/drawing/2014/main" id="{E49D8F2B-ADC9-40EB-9057-60FFF13C03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2" name="AutoShape 224">
                <a:extLst>
                  <a:ext uri="{FF2B5EF4-FFF2-40B4-BE49-F238E27FC236}">
                    <a16:creationId xmlns:a16="http://schemas.microsoft.com/office/drawing/2014/main" id="{D15D4DF4-6DF5-444B-AE77-77FB24C99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3" name="Line 225">
                <a:extLst>
                  <a:ext uri="{FF2B5EF4-FFF2-40B4-BE49-F238E27FC236}">
                    <a16:creationId xmlns:a16="http://schemas.microsoft.com/office/drawing/2014/main" id="{8E059E3B-7163-42DB-AB56-B938DA051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utoUpdateAnimBg="0"/>
      <p:bldP spid="18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47">
            <a:extLst>
              <a:ext uri="{FF2B5EF4-FFF2-40B4-BE49-F238E27FC236}">
                <a16:creationId xmlns:a16="http://schemas.microsoft.com/office/drawing/2014/main" id="{793D7979-5734-4C6E-96D1-EA50CEA5BC7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460371" y="3215244"/>
            <a:ext cx="1071606" cy="977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P-25.10.02</a:t>
            </a:r>
            <a:endParaRPr lang="de-DE" altLang="de-DE" dirty="0"/>
          </a:p>
        </p:txBody>
      </p:sp>
      <p:sp>
        <p:nvSpPr>
          <p:cNvPr id="182" name="Line 46">
            <a:extLst>
              <a:ext uri="{FF2B5EF4-FFF2-40B4-BE49-F238E27FC236}">
                <a16:creationId xmlns:a16="http://schemas.microsoft.com/office/drawing/2014/main" id="{AEB94FF4-1EC6-4224-B9A6-8F829D281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2048" y="1519655"/>
            <a:ext cx="1065601" cy="9859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0" name="Line 50">
            <a:extLst>
              <a:ext uri="{FF2B5EF4-FFF2-40B4-BE49-F238E27FC236}">
                <a16:creationId xmlns:a16="http://schemas.microsoft.com/office/drawing/2014/main" id="{7F8F2415-CBE7-4306-94C8-E180628316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9543" y="1424319"/>
            <a:ext cx="789812" cy="6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1" name="Arc 51">
            <a:extLst>
              <a:ext uri="{FF2B5EF4-FFF2-40B4-BE49-F238E27FC236}">
                <a16:creationId xmlns:a16="http://schemas.microsoft.com/office/drawing/2014/main" id="{D01AEBED-631C-4C14-BDDA-CA30D5F297DE}"/>
              </a:ext>
            </a:extLst>
          </p:cNvPr>
          <p:cNvSpPr>
            <a:spLocks/>
          </p:cNvSpPr>
          <p:nvPr/>
        </p:nvSpPr>
        <p:spPr bwMode="auto">
          <a:xfrm rot="15867698">
            <a:off x="6123091" y="1372186"/>
            <a:ext cx="278196" cy="360373"/>
          </a:xfrm>
          <a:custGeom>
            <a:avLst/>
            <a:gdLst>
              <a:gd name="T0" fmla="*/ 0 w 21499"/>
              <a:gd name="T1" fmla="*/ 0 h 19263"/>
              <a:gd name="T2" fmla="*/ 0 w 21499"/>
              <a:gd name="T3" fmla="*/ 0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6" name="Line 53">
            <a:extLst>
              <a:ext uri="{FF2B5EF4-FFF2-40B4-BE49-F238E27FC236}">
                <a16:creationId xmlns:a16="http://schemas.microsoft.com/office/drawing/2014/main" id="{72268509-D4D7-454B-8D8B-5F7DCC954E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8086" y="4350160"/>
            <a:ext cx="789812" cy="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" name="Arc 54">
            <a:extLst>
              <a:ext uri="{FF2B5EF4-FFF2-40B4-BE49-F238E27FC236}">
                <a16:creationId xmlns:a16="http://schemas.microsoft.com/office/drawing/2014/main" id="{FAA82BC4-BBA5-4AC0-95D2-FBA53BA5C97D}"/>
              </a:ext>
            </a:extLst>
          </p:cNvPr>
          <p:cNvSpPr>
            <a:spLocks/>
          </p:cNvSpPr>
          <p:nvPr/>
        </p:nvSpPr>
        <p:spPr bwMode="auto">
          <a:xfrm rot="5732302" flipV="1">
            <a:off x="6191363" y="4056818"/>
            <a:ext cx="278196" cy="360374"/>
          </a:xfrm>
          <a:custGeom>
            <a:avLst/>
            <a:gdLst>
              <a:gd name="T0" fmla="*/ 2147483646 w 21499"/>
              <a:gd name="T1" fmla="*/ 2147483646 h 19263"/>
              <a:gd name="T2" fmla="*/ 2147483646 w 21499"/>
              <a:gd name="T3" fmla="*/ 2147483646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8" name="Group 57">
            <a:extLst>
              <a:ext uri="{FF2B5EF4-FFF2-40B4-BE49-F238E27FC236}">
                <a16:creationId xmlns:a16="http://schemas.microsoft.com/office/drawing/2014/main" id="{A6163935-11EA-4918-AE61-9BBF309B379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069991" y="4037011"/>
            <a:ext cx="241500" cy="528251"/>
            <a:chOff x="2940" y="264"/>
            <a:chExt cx="300" cy="1452"/>
          </a:xfrm>
        </p:grpSpPr>
        <p:grpSp>
          <p:nvGrpSpPr>
            <p:cNvPr id="260" name="Group 58">
              <a:extLst>
                <a:ext uri="{FF2B5EF4-FFF2-40B4-BE49-F238E27FC236}">
                  <a16:creationId xmlns:a16="http://schemas.microsoft.com/office/drawing/2014/main" id="{1B7EC77F-10BA-42A3-98BD-416E68C19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263" name="Group 59">
                <a:extLst>
                  <a:ext uri="{FF2B5EF4-FFF2-40B4-BE49-F238E27FC236}">
                    <a16:creationId xmlns:a16="http://schemas.microsoft.com/office/drawing/2014/main" id="{5E2B657C-D4B6-42E6-845F-967A0BD74D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265" name="Group 60">
                  <a:extLst>
                    <a:ext uri="{FF2B5EF4-FFF2-40B4-BE49-F238E27FC236}">
                      <a16:creationId xmlns:a16="http://schemas.microsoft.com/office/drawing/2014/main" id="{CACD7078-1AE2-4BFA-B062-27D17356E0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68" name="Freeform 61">
                    <a:extLst>
                      <a:ext uri="{FF2B5EF4-FFF2-40B4-BE49-F238E27FC236}">
                        <a16:creationId xmlns:a16="http://schemas.microsoft.com/office/drawing/2014/main" id="{1207F313-38C2-441F-83B3-B9DB13D2F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9" name="Freeform 62">
                    <a:extLst>
                      <a:ext uri="{FF2B5EF4-FFF2-40B4-BE49-F238E27FC236}">
                        <a16:creationId xmlns:a16="http://schemas.microsoft.com/office/drawing/2014/main" id="{472FC579-EE1F-464E-BB4A-F468F874FA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6" name="Freeform 63">
                  <a:extLst>
                    <a:ext uri="{FF2B5EF4-FFF2-40B4-BE49-F238E27FC236}">
                      <a16:creationId xmlns:a16="http://schemas.microsoft.com/office/drawing/2014/main" id="{A6C859AF-1B5A-408F-A6CB-B63147F93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" name="Freeform 64">
                  <a:extLst>
                    <a:ext uri="{FF2B5EF4-FFF2-40B4-BE49-F238E27FC236}">
                      <a16:creationId xmlns:a16="http://schemas.microsoft.com/office/drawing/2014/main" id="{B3C7E7AF-FB33-4D0A-A216-E4729E880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4" name="Line 65">
                <a:extLst>
                  <a:ext uri="{FF2B5EF4-FFF2-40B4-BE49-F238E27FC236}">
                    <a16:creationId xmlns:a16="http://schemas.microsoft.com/office/drawing/2014/main" id="{26FFD3A0-4911-48E0-A8A2-129099EA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1" name="AutoShape 66">
              <a:extLst>
                <a:ext uri="{FF2B5EF4-FFF2-40B4-BE49-F238E27FC236}">
                  <a16:creationId xmlns:a16="http://schemas.microsoft.com/office/drawing/2014/main" id="{A2D2EA32-93A8-4E5C-BA48-1676F9F628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2" name="Line 67">
              <a:extLst>
                <a:ext uri="{FF2B5EF4-FFF2-40B4-BE49-F238E27FC236}">
                  <a16:creationId xmlns:a16="http://schemas.microsoft.com/office/drawing/2014/main" id="{453AA226-38C1-434F-9946-04502B7B8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9" name="Group 70">
            <a:extLst>
              <a:ext uri="{FF2B5EF4-FFF2-40B4-BE49-F238E27FC236}">
                <a16:creationId xmlns:a16="http://schemas.microsoft.com/office/drawing/2014/main" id="{D34AE17D-F93E-4280-93DF-4645490AE203}"/>
              </a:ext>
            </a:extLst>
          </p:cNvPr>
          <p:cNvGrpSpPr>
            <a:grpSpLocks/>
          </p:cNvGrpSpPr>
          <p:nvPr/>
        </p:nvGrpSpPr>
        <p:grpSpPr bwMode="auto">
          <a:xfrm rot="15956478" flipH="1" flipV="1">
            <a:off x="5631618" y="1211131"/>
            <a:ext cx="241500" cy="528251"/>
            <a:chOff x="2940" y="264"/>
            <a:chExt cx="300" cy="1452"/>
          </a:xfrm>
        </p:grpSpPr>
        <p:grpSp>
          <p:nvGrpSpPr>
            <p:cNvPr id="250" name="Group 71">
              <a:extLst>
                <a:ext uri="{FF2B5EF4-FFF2-40B4-BE49-F238E27FC236}">
                  <a16:creationId xmlns:a16="http://schemas.microsoft.com/office/drawing/2014/main" id="{353F9463-3BBF-43ED-994C-A4BCDD062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253" name="Group 72">
                <a:extLst>
                  <a:ext uri="{FF2B5EF4-FFF2-40B4-BE49-F238E27FC236}">
                    <a16:creationId xmlns:a16="http://schemas.microsoft.com/office/drawing/2014/main" id="{343DBB41-869D-4E95-ADBA-6C996FE612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255" name="Group 73">
                  <a:extLst>
                    <a:ext uri="{FF2B5EF4-FFF2-40B4-BE49-F238E27FC236}">
                      <a16:creationId xmlns:a16="http://schemas.microsoft.com/office/drawing/2014/main" id="{62FFC930-05A7-4386-9A03-4303CCFB09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58" name="Freeform 74">
                    <a:extLst>
                      <a:ext uri="{FF2B5EF4-FFF2-40B4-BE49-F238E27FC236}">
                        <a16:creationId xmlns:a16="http://schemas.microsoft.com/office/drawing/2014/main" id="{AB77BED1-9675-40EB-8AEE-524A6BF2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9" name="Freeform 75">
                    <a:extLst>
                      <a:ext uri="{FF2B5EF4-FFF2-40B4-BE49-F238E27FC236}">
                        <a16:creationId xmlns:a16="http://schemas.microsoft.com/office/drawing/2014/main" id="{AD13CDD6-E609-4968-92AC-067E5F34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6" name="Freeform 76">
                  <a:extLst>
                    <a:ext uri="{FF2B5EF4-FFF2-40B4-BE49-F238E27FC236}">
                      <a16:creationId xmlns:a16="http://schemas.microsoft.com/office/drawing/2014/main" id="{4E29E0B7-31B3-41B7-BD27-D40051E2D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7" name="Freeform 77">
                  <a:extLst>
                    <a:ext uri="{FF2B5EF4-FFF2-40B4-BE49-F238E27FC236}">
                      <a16:creationId xmlns:a16="http://schemas.microsoft.com/office/drawing/2014/main" id="{0FD47F6F-96FC-4231-A200-E0A510865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4" name="Line 78">
                <a:extLst>
                  <a:ext uri="{FF2B5EF4-FFF2-40B4-BE49-F238E27FC236}">
                    <a16:creationId xmlns:a16="http://schemas.microsoft.com/office/drawing/2014/main" id="{33A2193A-9A0A-49BF-AD66-A705C7362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1" name="AutoShape 79">
              <a:extLst>
                <a:ext uri="{FF2B5EF4-FFF2-40B4-BE49-F238E27FC236}">
                  <a16:creationId xmlns:a16="http://schemas.microsoft.com/office/drawing/2014/main" id="{7AE5F200-EEF4-4B09-9745-2B8CC3EEFC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52" name="Line 80">
              <a:extLst>
                <a:ext uri="{FF2B5EF4-FFF2-40B4-BE49-F238E27FC236}">
                  <a16:creationId xmlns:a16="http://schemas.microsoft.com/office/drawing/2014/main" id="{0A0B1DDD-A059-41B9-903E-BFA7CFB4C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0" name="AutoShape 81">
            <a:extLst>
              <a:ext uri="{FF2B5EF4-FFF2-40B4-BE49-F238E27FC236}">
                <a16:creationId xmlns:a16="http://schemas.microsoft.com/office/drawing/2014/main" id="{C268B674-BFB2-41A4-931F-5BD0938A687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58644" y="133226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1" name="AutoShape 82">
            <a:extLst>
              <a:ext uri="{FF2B5EF4-FFF2-40B4-BE49-F238E27FC236}">
                <a16:creationId xmlns:a16="http://schemas.microsoft.com/office/drawing/2014/main" id="{62EAFBD6-71B2-441D-B1A1-8C3A2DA4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694" y="425698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94" name="Group 152">
            <a:extLst>
              <a:ext uri="{FF2B5EF4-FFF2-40B4-BE49-F238E27FC236}">
                <a16:creationId xmlns:a16="http://schemas.microsoft.com/office/drawing/2014/main" id="{AD3D2C47-8E7A-48FA-8CF6-8846EF47FC38}"/>
              </a:ext>
            </a:extLst>
          </p:cNvPr>
          <p:cNvGrpSpPr>
            <a:grpSpLocks/>
          </p:cNvGrpSpPr>
          <p:nvPr/>
        </p:nvGrpSpPr>
        <p:grpSpPr bwMode="auto">
          <a:xfrm rot="322815" flipH="1">
            <a:off x="6702363" y="2020607"/>
            <a:ext cx="714210" cy="312689"/>
            <a:chOff x="4875" y="7237"/>
            <a:chExt cx="4230" cy="1883"/>
          </a:xfrm>
        </p:grpSpPr>
        <p:sp>
          <p:nvSpPr>
            <p:cNvPr id="224" name="Arc 153">
              <a:extLst>
                <a:ext uri="{FF2B5EF4-FFF2-40B4-BE49-F238E27FC236}">
                  <a16:creationId xmlns:a16="http://schemas.microsoft.com/office/drawing/2014/main" id="{5B6868B7-2792-4857-B348-76CC37DDA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154">
              <a:extLst>
                <a:ext uri="{FF2B5EF4-FFF2-40B4-BE49-F238E27FC236}">
                  <a16:creationId xmlns:a16="http://schemas.microsoft.com/office/drawing/2014/main" id="{1D77F357-24F6-43EA-92A1-E06BE65623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95" name="Group 152">
            <a:extLst>
              <a:ext uri="{FF2B5EF4-FFF2-40B4-BE49-F238E27FC236}">
                <a16:creationId xmlns:a16="http://schemas.microsoft.com/office/drawing/2014/main" id="{968CDF6F-9064-4B7A-BE1D-11F11186A1BC}"/>
              </a:ext>
            </a:extLst>
          </p:cNvPr>
          <p:cNvGrpSpPr>
            <a:grpSpLocks/>
          </p:cNvGrpSpPr>
          <p:nvPr/>
        </p:nvGrpSpPr>
        <p:grpSpPr bwMode="auto">
          <a:xfrm rot="9875457" flipH="1" flipV="1">
            <a:off x="6498442" y="3793342"/>
            <a:ext cx="714210" cy="312689"/>
            <a:chOff x="4875" y="7237"/>
            <a:chExt cx="4230" cy="1883"/>
          </a:xfrm>
        </p:grpSpPr>
        <p:sp>
          <p:nvSpPr>
            <p:cNvPr id="222" name="Arc 153">
              <a:extLst>
                <a:ext uri="{FF2B5EF4-FFF2-40B4-BE49-F238E27FC236}">
                  <a16:creationId xmlns:a16="http://schemas.microsoft.com/office/drawing/2014/main" id="{5F15945D-2F86-4ACA-AE85-91A4EF231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3" name="AutoShape 154">
              <a:extLst>
                <a:ext uri="{FF2B5EF4-FFF2-40B4-BE49-F238E27FC236}">
                  <a16:creationId xmlns:a16="http://schemas.microsoft.com/office/drawing/2014/main" id="{890EEEA1-FF82-4FC5-9285-C13A956753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" name="Bogen 2">
            <a:extLst>
              <a:ext uri="{FF2B5EF4-FFF2-40B4-BE49-F238E27FC236}">
                <a16:creationId xmlns:a16="http://schemas.microsoft.com/office/drawing/2014/main" id="{3F714A11-41E8-4598-B7FF-BDAFBAB53DA1}"/>
              </a:ext>
            </a:extLst>
          </p:cNvPr>
          <p:cNvSpPr/>
          <p:nvPr/>
        </p:nvSpPr>
        <p:spPr bwMode="auto">
          <a:xfrm>
            <a:off x="7135812" y="2465417"/>
            <a:ext cx="467006" cy="754062"/>
          </a:xfrm>
          <a:prstGeom prst="arc">
            <a:avLst>
              <a:gd name="adj1" fmla="val 17365412"/>
              <a:gd name="adj2" fmla="val 42051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384">
            <a:extLst>
              <a:ext uri="{FF2B5EF4-FFF2-40B4-BE49-F238E27FC236}">
                <a16:creationId xmlns:a16="http://schemas.microsoft.com/office/drawing/2014/main" id="{796763A8-F37E-4CF4-A7D3-C5BD3F569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911" y="346356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8" name="Oval 385">
            <a:extLst>
              <a:ext uri="{FF2B5EF4-FFF2-40B4-BE49-F238E27FC236}">
                <a16:creationId xmlns:a16="http://schemas.microsoft.com/office/drawing/2014/main" id="{DB8FB087-073D-49C9-8769-724F2C97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153" y="1446388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9" name="Oval 386">
            <a:extLst>
              <a:ext uri="{FF2B5EF4-FFF2-40B4-BE49-F238E27FC236}">
                <a16:creationId xmlns:a16="http://schemas.microsoft.com/office/drawing/2014/main" id="{47B1681D-28DC-48D5-9040-549EBD031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915" y="238408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2" name="Oval 74">
            <a:extLst>
              <a:ext uri="{FF2B5EF4-FFF2-40B4-BE49-F238E27FC236}">
                <a16:creationId xmlns:a16="http://schemas.microsoft.com/office/drawing/2014/main" id="{3A7EA49E-B157-443F-9259-3A7AD570F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25" y="42561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74">
            <a:extLst>
              <a:ext uri="{FF2B5EF4-FFF2-40B4-BE49-F238E27FC236}">
                <a16:creationId xmlns:a16="http://schemas.microsoft.com/office/drawing/2014/main" id="{67570D47-30AB-4B68-B111-D1F82CE2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971" y="14918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Oval 74">
            <a:extLst>
              <a:ext uri="{FF2B5EF4-FFF2-40B4-BE49-F238E27FC236}">
                <a16:creationId xmlns:a16="http://schemas.microsoft.com/office/drawing/2014/main" id="{E6FF1D93-E980-422E-95C6-31AD99A5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840" y="19101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Oval 74">
            <a:extLst>
              <a:ext uri="{FF2B5EF4-FFF2-40B4-BE49-F238E27FC236}">
                <a16:creationId xmlns:a16="http://schemas.microsoft.com/office/drawing/2014/main" id="{5F5E1B69-B7B9-4532-9891-DC9F60DC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099" y="24360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74">
            <a:extLst>
              <a:ext uri="{FF2B5EF4-FFF2-40B4-BE49-F238E27FC236}">
                <a16:creationId xmlns:a16="http://schemas.microsoft.com/office/drawing/2014/main" id="{D00C635D-C472-4703-9359-CFC7C809E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062" y="29904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74">
            <a:extLst>
              <a:ext uri="{FF2B5EF4-FFF2-40B4-BE49-F238E27FC236}">
                <a16:creationId xmlns:a16="http://schemas.microsoft.com/office/drawing/2014/main" id="{1DC9933E-0036-48EC-8E67-8FFD16F50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107" y="36542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8" name="Oval 74">
            <a:extLst>
              <a:ext uri="{FF2B5EF4-FFF2-40B4-BE49-F238E27FC236}">
                <a16:creationId xmlns:a16="http://schemas.microsoft.com/office/drawing/2014/main" id="{EABF5589-4A46-44DC-B665-82EE4CB70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960" y="40936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Oval 74">
            <a:extLst>
              <a:ext uri="{FF2B5EF4-FFF2-40B4-BE49-F238E27FC236}">
                <a16:creationId xmlns:a16="http://schemas.microsoft.com/office/drawing/2014/main" id="{D6A783C6-5F92-4E36-AC15-D6D502B0A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64" y="133226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54" name="Group 14">
            <a:extLst>
              <a:ext uri="{FF2B5EF4-FFF2-40B4-BE49-F238E27FC236}">
                <a16:creationId xmlns:a16="http://schemas.microsoft.com/office/drawing/2014/main" id="{8ACB4DBE-EE90-4CE9-9AAC-01EB3B999596}"/>
              </a:ext>
            </a:extLst>
          </p:cNvPr>
          <p:cNvGrpSpPr>
            <a:grpSpLocks/>
          </p:cNvGrpSpPr>
          <p:nvPr/>
        </p:nvGrpSpPr>
        <p:grpSpPr bwMode="auto">
          <a:xfrm>
            <a:off x="6712720" y="3370707"/>
            <a:ext cx="1057275" cy="919163"/>
            <a:chOff x="4164" y="1938"/>
            <a:chExt cx="666" cy="579"/>
          </a:xfrm>
        </p:grpSpPr>
        <p:grpSp>
          <p:nvGrpSpPr>
            <p:cNvPr id="55" name="Group 15">
              <a:extLst>
                <a:ext uri="{FF2B5EF4-FFF2-40B4-BE49-F238E27FC236}">
                  <a16:creationId xmlns:a16="http://schemas.microsoft.com/office/drawing/2014/main" id="{5C78D449-92A8-4036-B6D7-5CACA274AAB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57" name="Line 16">
                <a:extLst>
                  <a:ext uri="{FF2B5EF4-FFF2-40B4-BE49-F238E27FC236}">
                    <a16:creationId xmlns:a16="http://schemas.microsoft.com/office/drawing/2014/main" id="{8C42BFEC-39B0-4035-98E4-3F019FEB5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17">
                <a:extLst>
                  <a:ext uri="{FF2B5EF4-FFF2-40B4-BE49-F238E27FC236}">
                    <a16:creationId xmlns:a16="http://schemas.microsoft.com/office/drawing/2014/main" id="{36127D53-9C69-4ABC-A058-3A8ED794F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6" name="Text Box 18">
              <a:extLst>
                <a:ext uri="{FF2B5EF4-FFF2-40B4-BE49-F238E27FC236}">
                  <a16:creationId xmlns:a16="http://schemas.microsoft.com/office/drawing/2014/main" id="{8ED94473-D251-4B3A-8DE3-3B49599AE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2" name="Text Box 8">
            <a:extLst>
              <a:ext uri="{FF2B5EF4-FFF2-40B4-BE49-F238E27FC236}">
                <a16:creationId xmlns:a16="http://schemas.microsoft.com/office/drawing/2014/main" id="{ED7FDDE1-E3A6-8B95-CD59-66244996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9" y="150585"/>
            <a:ext cx="4770290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P-25.10 </a:t>
            </a:r>
            <a:r>
              <a:rPr lang="zh-CN" altLang="en-US" sz="2000" b="1" dirty="0"/>
              <a:t>半斜方筋斗带半滚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              </a:t>
            </a:r>
            <a:r>
              <a:rPr lang="en-US" sz="1200" b="1" dirty="0"/>
              <a:t>Half Square Loop on Corner with half roll, half roll</a:t>
            </a:r>
            <a:endParaRPr lang="de-DE" altLang="de-DE" sz="2000" b="1" dirty="0"/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id="{DA8DF0D8-6B9A-A00C-28D9-A0FF41B9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304" y="3512643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5" name="Text Box 100">
            <a:extLst>
              <a:ext uri="{FF2B5EF4-FFF2-40B4-BE49-F238E27FC236}">
                <a16:creationId xmlns:a16="http://schemas.microsoft.com/office/drawing/2014/main" id="{D9E60D33-70CD-D3A2-E55E-B669D480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587" y="2461111"/>
            <a:ext cx="22553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½ rolls on middle of the line.</a:t>
            </a:r>
          </a:p>
        </p:txBody>
      </p:sp>
    </p:spTree>
    <p:extLst>
      <p:ext uri="{BB962C8B-B14F-4D97-AF65-F5344CB8AC3E}">
        <p14:creationId xmlns:p14="http://schemas.microsoft.com/office/powerpoint/2010/main" val="293900377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FE94A098-5B44-4F1B-82A5-78AAA20A3701}"/>
              </a:ext>
            </a:extLst>
          </p:cNvPr>
          <p:cNvCxnSpPr>
            <a:cxnSpLocks/>
            <a:stCxn id="90" idx="0"/>
          </p:cNvCxnSpPr>
          <p:nvPr/>
        </p:nvCxnSpPr>
        <p:spPr bwMode="auto">
          <a:xfrm flipH="1">
            <a:off x="4642331" y="2249280"/>
            <a:ext cx="3296" cy="147938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ogen 82">
            <a:extLst>
              <a:ext uri="{FF2B5EF4-FFF2-40B4-BE49-F238E27FC236}">
                <a16:creationId xmlns:a16="http://schemas.microsoft.com/office/drawing/2014/main" id="{3995BA48-77EE-42AE-B084-E731FBA7E507}"/>
              </a:ext>
            </a:extLst>
          </p:cNvPr>
          <p:cNvSpPr/>
          <p:nvPr/>
        </p:nvSpPr>
        <p:spPr bwMode="auto">
          <a:xfrm flipH="1" flipV="1">
            <a:off x="4647000" y="3047445"/>
            <a:ext cx="1481086" cy="1337607"/>
          </a:xfrm>
          <a:prstGeom prst="arc">
            <a:avLst>
              <a:gd name="adj1" fmla="val 5316041"/>
              <a:gd name="adj2" fmla="val 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198AEA31-8277-4EA0-96E3-1F09E1E14BD4}"/>
              </a:ext>
            </a:extLst>
          </p:cNvPr>
          <p:cNvCxnSpPr>
            <a:cxnSpLocks/>
          </p:cNvCxnSpPr>
          <p:nvPr/>
        </p:nvCxnSpPr>
        <p:spPr bwMode="auto">
          <a:xfrm flipH="1">
            <a:off x="5430462" y="1531756"/>
            <a:ext cx="68377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8F48C147-E201-48CD-847D-62F11AE4C682}"/>
              </a:ext>
            </a:extLst>
          </p:cNvPr>
          <p:cNvCxnSpPr>
            <a:cxnSpLocks/>
            <a:stCxn id="95" idx="0"/>
          </p:cNvCxnSpPr>
          <p:nvPr/>
        </p:nvCxnSpPr>
        <p:spPr bwMode="auto">
          <a:xfrm>
            <a:off x="4370220" y="2311791"/>
            <a:ext cx="10566" cy="140623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Bogen 85">
            <a:extLst>
              <a:ext uri="{FF2B5EF4-FFF2-40B4-BE49-F238E27FC236}">
                <a16:creationId xmlns:a16="http://schemas.microsoft.com/office/drawing/2014/main" id="{92015234-40C9-44D3-B965-4A9396146D4D}"/>
              </a:ext>
            </a:extLst>
          </p:cNvPr>
          <p:cNvSpPr/>
          <p:nvPr/>
        </p:nvSpPr>
        <p:spPr bwMode="auto">
          <a:xfrm flipV="1">
            <a:off x="2894962" y="3047445"/>
            <a:ext cx="1485824" cy="1337607"/>
          </a:xfrm>
          <a:prstGeom prst="arc">
            <a:avLst>
              <a:gd name="adj1" fmla="val 5316041"/>
              <a:gd name="adj2" fmla="val 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26102782-CDE1-4BCC-B52A-EC23F38F3D27}"/>
              </a:ext>
            </a:extLst>
          </p:cNvPr>
          <p:cNvCxnSpPr>
            <a:cxnSpLocks/>
            <a:stCxn id="86" idx="0"/>
            <a:endCxn id="83" idx="0"/>
          </p:cNvCxnSpPr>
          <p:nvPr/>
        </p:nvCxnSpPr>
        <p:spPr bwMode="auto">
          <a:xfrm>
            <a:off x="3654207" y="3047607"/>
            <a:ext cx="1717003" cy="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307">
            <a:extLst>
              <a:ext uri="{FF2B5EF4-FFF2-40B4-BE49-F238E27FC236}">
                <a16:creationId xmlns:a16="http://schemas.microsoft.com/office/drawing/2014/main" id="{948AFA71-0C9D-45BA-8662-32C44BADED47}"/>
              </a:ext>
            </a:extLst>
          </p:cNvPr>
          <p:cNvGrpSpPr>
            <a:grpSpLocks/>
          </p:cNvGrpSpPr>
          <p:nvPr/>
        </p:nvGrpSpPr>
        <p:grpSpPr bwMode="auto">
          <a:xfrm rot="2701449" flipV="1">
            <a:off x="4177511" y="2500596"/>
            <a:ext cx="898634" cy="386704"/>
            <a:chOff x="4875" y="7237"/>
            <a:chExt cx="4230" cy="1883"/>
          </a:xfrm>
        </p:grpSpPr>
        <p:sp>
          <p:nvSpPr>
            <p:cNvPr id="78" name="Arc 308">
              <a:extLst>
                <a:ext uri="{FF2B5EF4-FFF2-40B4-BE49-F238E27FC236}">
                  <a16:creationId xmlns:a16="http://schemas.microsoft.com/office/drawing/2014/main" id="{2B736F15-A6ED-49C8-AEF7-A330248BB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AutoShape 309">
              <a:extLst>
                <a:ext uri="{FF2B5EF4-FFF2-40B4-BE49-F238E27FC236}">
                  <a16:creationId xmlns:a16="http://schemas.microsoft.com/office/drawing/2014/main" id="{0B40A9BD-4F2E-4E5B-ACB8-5EAD568AB7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71" name="Group 307">
            <a:extLst>
              <a:ext uri="{FF2B5EF4-FFF2-40B4-BE49-F238E27FC236}">
                <a16:creationId xmlns:a16="http://schemas.microsoft.com/office/drawing/2014/main" id="{6C8FD589-E48E-4F34-A50F-82470AE419BB}"/>
              </a:ext>
            </a:extLst>
          </p:cNvPr>
          <p:cNvGrpSpPr>
            <a:grpSpLocks/>
          </p:cNvGrpSpPr>
          <p:nvPr/>
        </p:nvGrpSpPr>
        <p:grpSpPr bwMode="auto">
          <a:xfrm rot="13290754" flipV="1">
            <a:off x="3864024" y="3063470"/>
            <a:ext cx="1179659" cy="294582"/>
            <a:chOff x="4875" y="7237"/>
            <a:chExt cx="4230" cy="1883"/>
          </a:xfrm>
        </p:grpSpPr>
        <p:sp>
          <p:nvSpPr>
            <p:cNvPr id="76" name="Arc 308">
              <a:extLst>
                <a:ext uri="{FF2B5EF4-FFF2-40B4-BE49-F238E27FC236}">
                  <a16:creationId xmlns:a16="http://schemas.microsoft.com/office/drawing/2014/main" id="{0A3DB183-331A-4D53-B138-13DEF29C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AutoShape 309">
              <a:extLst>
                <a:ext uri="{FF2B5EF4-FFF2-40B4-BE49-F238E27FC236}">
                  <a16:creationId xmlns:a16="http://schemas.microsoft.com/office/drawing/2014/main" id="{A889394A-28CB-4EE4-98D3-2092408404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72" name="Group 307">
            <a:extLst>
              <a:ext uri="{FF2B5EF4-FFF2-40B4-BE49-F238E27FC236}">
                <a16:creationId xmlns:a16="http://schemas.microsoft.com/office/drawing/2014/main" id="{D360B152-094A-4389-B22F-A9B60268239C}"/>
              </a:ext>
            </a:extLst>
          </p:cNvPr>
          <p:cNvGrpSpPr>
            <a:grpSpLocks/>
          </p:cNvGrpSpPr>
          <p:nvPr/>
        </p:nvGrpSpPr>
        <p:grpSpPr bwMode="auto">
          <a:xfrm rot="18653051" flipH="1">
            <a:off x="4321375" y="2858673"/>
            <a:ext cx="800974" cy="288770"/>
            <a:chOff x="4875" y="7237"/>
            <a:chExt cx="4230" cy="1883"/>
          </a:xfrm>
        </p:grpSpPr>
        <p:sp>
          <p:nvSpPr>
            <p:cNvPr id="74" name="Arc 308">
              <a:extLst>
                <a:ext uri="{FF2B5EF4-FFF2-40B4-BE49-F238E27FC236}">
                  <a16:creationId xmlns:a16="http://schemas.microsoft.com/office/drawing/2014/main" id="{CD6856F7-CCE1-44EB-AAFE-099686F9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AutoShape 309">
              <a:extLst>
                <a:ext uri="{FF2B5EF4-FFF2-40B4-BE49-F238E27FC236}">
                  <a16:creationId xmlns:a16="http://schemas.microsoft.com/office/drawing/2014/main" id="{462488F5-D7FD-45CE-A3C4-FF58359DF4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90" name="Bogen 89">
            <a:extLst>
              <a:ext uri="{FF2B5EF4-FFF2-40B4-BE49-F238E27FC236}">
                <a16:creationId xmlns:a16="http://schemas.microsoft.com/office/drawing/2014/main" id="{6E6206AB-8136-424F-849F-4C590ADA66BF}"/>
              </a:ext>
            </a:extLst>
          </p:cNvPr>
          <p:cNvSpPr/>
          <p:nvPr/>
        </p:nvSpPr>
        <p:spPr bwMode="auto">
          <a:xfrm rot="15942597" flipH="1" flipV="1">
            <a:off x="4665616" y="1509706"/>
            <a:ext cx="1443853" cy="1484096"/>
          </a:xfrm>
          <a:prstGeom prst="arc">
            <a:avLst>
              <a:gd name="adj1" fmla="val 5668865"/>
              <a:gd name="adj2" fmla="val 1129903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5" name="Bogen 94">
            <a:extLst>
              <a:ext uri="{FF2B5EF4-FFF2-40B4-BE49-F238E27FC236}">
                <a16:creationId xmlns:a16="http://schemas.microsoft.com/office/drawing/2014/main" id="{00C4BEEE-D889-41DE-9081-889238D93482}"/>
              </a:ext>
            </a:extLst>
          </p:cNvPr>
          <p:cNvSpPr/>
          <p:nvPr/>
        </p:nvSpPr>
        <p:spPr bwMode="auto">
          <a:xfrm rot="5657403" flipV="1">
            <a:off x="2909913" y="1496181"/>
            <a:ext cx="1443853" cy="1484096"/>
          </a:xfrm>
          <a:prstGeom prst="arc">
            <a:avLst>
              <a:gd name="adj1" fmla="val 5316041"/>
              <a:gd name="adj2" fmla="val 1129903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9ED198B0-45D3-4D8C-B728-C9FC5398A8E4}"/>
              </a:ext>
            </a:extLst>
          </p:cNvPr>
          <p:cNvCxnSpPr>
            <a:cxnSpLocks/>
          </p:cNvCxnSpPr>
          <p:nvPr/>
        </p:nvCxnSpPr>
        <p:spPr bwMode="auto">
          <a:xfrm flipH="1">
            <a:off x="2901889" y="1517904"/>
            <a:ext cx="68377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P-25.11.01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69" name="Text Box 359">
            <a:extLst>
              <a:ext uri="{FF2B5EF4-FFF2-40B4-BE49-F238E27FC236}">
                <a16:creationId xmlns:a16="http://schemas.microsoft.com/office/drawing/2014/main" id="{C8B498EB-8537-44CB-8977-8C35C8A0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60" y="5280207"/>
            <a:ext cx="7499115" cy="1021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倒飞进入，拉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圆弧进入垂直下降直线，做半滚，推</a:t>
            </a:r>
            <a:r>
              <a:rPr lang="en-US" altLang="zh-CN" sz="1600" b="1" dirty="0"/>
              <a:t>3/4</a:t>
            </a:r>
            <a:r>
              <a:rPr lang="zh-CN" altLang="en-US" sz="1600" b="1" dirty="0"/>
              <a:t>圆弧进入水平直线，做半滚进入倒飞，拉</a:t>
            </a:r>
            <a:r>
              <a:rPr lang="en-US" altLang="zh-CN" sz="1600" b="1" dirty="0"/>
              <a:t>3/4</a:t>
            </a:r>
            <a:r>
              <a:rPr lang="zh-CN" altLang="en-US" sz="1600" b="1" dirty="0"/>
              <a:t>圆弧进入垂直上升直线，做半滚，推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inverted, pull through a quarter loop into a vertical downline, perform a half roll, push through a three quarter loop into a horizontal line, perform a half roll, pull through a three quarter loop into a vertical upline, perform a half roll, push through a quarter loop, exit upright.</a:t>
            </a:r>
            <a:endParaRPr lang="de-DE" altLang="de-DE" sz="1400" b="1" dirty="0"/>
          </a:p>
        </p:txBody>
      </p:sp>
      <p:grpSp>
        <p:nvGrpSpPr>
          <p:cNvPr id="36874" name="Group 470">
            <a:extLst>
              <a:ext uri="{FF2B5EF4-FFF2-40B4-BE49-F238E27FC236}">
                <a16:creationId xmlns:a16="http://schemas.microsoft.com/office/drawing/2014/main" id="{6C2005A6-BCA4-45BD-9751-2862B47D05DC}"/>
              </a:ext>
            </a:extLst>
          </p:cNvPr>
          <p:cNvGrpSpPr>
            <a:grpSpLocks/>
          </p:cNvGrpSpPr>
          <p:nvPr/>
        </p:nvGrpSpPr>
        <p:grpSpPr bwMode="auto">
          <a:xfrm>
            <a:off x="4462733" y="2349882"/>
            <a:ext cx="321661" cy="393798"/>
            <a:chOff x="2820" y="264"/>
            <a:chExt cx="420" cy="1452"/>
          </a:xfrm>
        </p:grpSpPr>
        <p:sp>
          <p:nvSpPr>
            <p:cNvPr id="36935" name="Line 471">
              <a:extLst>
                <a:ext uri="{FF2B5EF4-FFF2-40B4-BE49-F238E27FC236}">
                  <a16:creationId xmlns:a16="http://schemas.microsoft.com/office/drawing/2014/main" id="{AD5432A8-6DAD-4814-95B5-B38738A96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36" name="Group 472">
              <a:extLst>
                <a:ext uri="{FF2B5EF4-FFF2-40B4-BE49-F238E27FC236}">
                  <a16:creationId xmlns:a16="http://schemas.microsoft.com/office/drawing/2014/main" id="{8ED3D5CC-5945-4A28-A1B6-FC30E2786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6937" name="Group 473">
                <a:extLst>
                  <a:ext uri="{FF2B5EF4-FFF2-40B4-BE49-F238E27FC236}">
                    <a16:creationId xmlns:a16="http://schemas.microsoft.com/office/drawing/2014/main" id="{25F234EA-5042-40B1-AD44-32387CD40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940" name="Group 474">
                  <a:extLst>
                    <a:ext uri="{FF2B5EF4-FFF2-40B4-BE49-F238E27FC236}">
                      <a16:creationId xmlns:a16="http://schemas.microsoft.com/office/drawing/2014/main" id="{C66DF9F3-2D9A-4F63-AA30-D8AE3B312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6942" name="Group 475">
                    <a:extLst>
                      <a:ext uri="{FF2B5EF4-FFF2-40B4-BE49-F238E27FC236}">
                        <a16:creationId xmlns:a16="http://schemas.microsoft.com/office/drawing/2014/main" id="{8B9CDE7C-0243-4FC6-BAE6-C3D9B37E99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945" name="Freeform 476">
                      <a:extLst>
                        <a:ext uri="{FF2B5EF4-FFF2-40B4-BE49-F238E27FC236}">
                          <a16:creationId xmlns:a16="http://schemas.microsoft.com/office/drawing/2014/main" id="{16D5E4E0-2145-4583-BB6C-3114D33F4B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46" name="Freeform 477">
                      <a:extLst>
                        <a:ext uri="{FF2B5EF4-FFF2-40B4-BE49-F238E27FC236}">
                          <a16:creationId xmlns:a16="http://schemas.microsoft.com/office/drawing/2014/main" id="{CAB14065-380F-427E-80C6-9EB2B44ABB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943" name="Freeform 478">
                    <a:extLst>
                      <a:ext uri="{FF2B5EF4-FFF2-40B4-BE49-F238E27FC236}">
                        <a16:creationId xmlns:a16="http://schemas.microsoft.com/office/drawing/2014/main" id="{1DDAAAED-B4B5-474E-A7FC-C98FDD8A8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944" name="Freeform 479">
                    <a:extLst>
                      <a:ext uri="{FF2B5EF4-FFF2-40B4-BE49-F238E27FC236}">
                        <a16:creationId xmlns:a16="http://schemas.microsoft.com/office/drawing/2014/main" id="{1904980A-42D9-4B5F-B557-5ADB986EA3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941" name="Line 480">
                  <a:extLst>
                    <a:ext uri="{FF2B5EF4-FFF2-40B4-BE49-F238E27FC236}">
                      <a16:creationId xmlns:a16="http://schemas.microsoft.com/office/drawing/2014/main" id="{3EB2FFD0-2ED9-42B0-A887-BDDA4DF1B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938" name="AutoShape 481">
                <a:extLst>
                  <a:ext uri="{FF2B5EF4-FFF2-40B4-BE49-F238E27FC236}">
                    <a16:creationId xmlns:a16="http://schemas.microsoft.com/office/drawing/2014/main" id="{41F63FDE-B27D-410A-9D08-4B32C0D69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36939" name="Line 482">
                <a:extLst>
                  <a:ext uri="{FF2B5EF4-FFF2-40B4-BE49-F238E27FC236}">
                    <a16:creationId xmlns:a16="http://schemas.microsoft.com/office/drawing/2014/main" id="{7B364553-106B-4DF9-92A9-0C1F570DD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6881" name="AutoShape 599">
            <a:extLst>
              <a:ext uri="{FF2B5EF4-FFF2-40B4-BE49-F238E27FC236}">
                <a16:creationId xmlns:a16="http://schemas.microsoft.com/office/drawing/2014/main" id="{D05FDF71-0565-49B2-BFD3-6378C3E5E2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2203" y="1412226"/>
            <a:ext cx="466725" cy="172084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882" name="AutoShape 600">
            <a:extLst>
              <a:ext uri="{FF2B5EF4-FFF2-40B4-BE49-F238E27FC236}">
                <a16:creationId xmlns:a16="http://schemas.microsoft.com/office/drawing/2014/main" id="{8390051B-1DED-4FF4-A58B-0FBB3AD4B0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5397" y="1444586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86" name="Group 631">
            <a:extLst>
              <a:ext uri="{FF2B5EF4-FFF2-40B4-BE49-F238E27FC236}">
                <a16:creationId xmlns:a16="http://schemas.microsoft.com/office/drawing/2014/main" id="{0F38704E-DED0-45D6-8665-996D0BAEAF2F}"/>
              </a:ext>
            </a:extLst>
          </p:cNvPr>
          <p:cNvGrpSpPr>
            <a:grpSpLocks/>
          </p:cNvGrpSpPr>
          <p:nvPr/>
        </p:nvGrpSpPr>
        <p:grpSpPr bwMode="auto">
          <a:xfrm rot="5706824" flipH="1">
            <a:off x="3195744" y="1252037"/>
            <a:ext cx="311150" cy="490537"/>
            <a:chOff x="2820" y="264"/>
            <a:chExt cx="420" cy="1452"/>
          </a:xfrm>
        </p:grpSpPr>
        <p:sp>
          <p:nvSpPr>
            <p:cNvPr id="36909" name="Line 632">
              <a:extLst>
                <a:ext uri="{FF2B5EF4-FFF2-40B4-BE49-F238E27FC236}">
                  <a16:creationId xmlns:a16="http://schemas.microsoft.com/office/drawing/2014/main" id="{3F77B897-5E94-4347-BF80-7C8BF9B44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10" name="Group 633">
              <a:extLst>
                <a:ext uri="{FF2B5EF4-FFF2-40B4-BE49-F238E27FC236}">
                  <a16:creationId xmlns:a16="http://schemas.microsoft.com/office/drawing/2014/main" id="{EB9546B3-4219-498D-B1D7-25BCBB70E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6911" name="Group 634">
                <a:extLst>
                  <a:ext uri="{FF2B5EF4-FFF2-40B4-BE49-F238E27FC236}">
                    <a16:creationId xmlns:a16="http://schemas.microsoft.com/office/drawing/2014/main" id="{7C8FF7DF-3029-4B7F-A816-FC6AE739B1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914" name="Group 635">
                  <a:extLst>
                    <a:ext uri="{FF2B5EF4-FFF2-40B4-BE49-F238E27FC236}">
                      <a16:creationId xmlns:a16="http://schemas.microsoft.com/office/drawing/2014/main" id="{BD16C7AD-E312-4C8F-A69A-0A25D1D0AA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6916" name="Group 636">
                    <a:extLst>
                      <a:ext uri="{FF2B5EF4-FFF2-40B4-BE49-F238E27FC236}">
                        <a16:creationId xmlns:a16="http://schemas.microsoft.com/office/drawing/2014/main" id="{C337951F-8BC2-4902-9E31-5CEF864C6B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919" name="Freeform 637">
                      <a:extLst>
                        <a:ext uri="{FF2B5EF4-FFF2-40B4-BE49-F238E27FC236}">
                          <a16:creationId xmlns:a16="http://schemas.microsoft.com/office/drawing/2014/main" id="{C2B88CE0-B9EC-4F38-97CE-2E92A87E73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075999480 w 1153"/>
                        <a:gd name="T39" fmla="*/ 2147483646 h 204"/>
                        <a:gd name="T40" fmla="*/ 235295420 w 1153"/>
                        <a:gd name="T41" fmla="*/ 2147483646 h 204"/>
                        <a:gd name="T42" fmla="*/ 123761139 w 1153"/>
                        <a:gd name="T43" fmla="*/ 2147483646 h 204"/>
                        <a:gd name="T44" fmla="*/ 58291092 w 1153"/>
                        <a:gd name="T45" fmla="*/ 2147483646 h 204"/>
                        <a:gd name="T46" fmla="*/ 0 w 1153"/>
                        <a:gd name="T47" fmla="*/ 2147483646 h 204"/>
                        <a:gd name="T48" fmla="*/ 222357267 w 1153"/>
                        <a:gd name="T49" fmla="*/ 2147483646 h 204"/>
                        <a:gd name="T50" fmla="*/ 280484583 w 1153"/>
                        <a:gd name="T51" fmla="*/ 2147483646 h 204"/>
                        <a:gd name="T52" fmla="*/ 1199650876 w 1153"/>
                        <a:gd name="T53" fmla="*/ 2147483646 h 204"/>
                        <a:gd name="T54" fmla="*/ 1573142790 w 1153"/>
                        <a:gd name="T55" fmla="*/ 2147483646 h 204"/>
                        <a:gd name="T56" fmla="*/ 1933790341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20" name="Freeform 638">
                      <a:extLst>
                        <a:ext uri="{FF2B5EF4-FFF2-40B4-BE49-F238E27FC236}">
                          <a16:creationId xmlns:a16="http://schemas.microsoft.com/office/drawing/2014/main" id="{811ADC58-A34C-43A2-B177-067F7D3D8C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431492738 w 247"/>
                        <a:gd name="T3" fmla="*/ 2147483646 h 69"/>
                        <a:gd name="T4" fmla="*/ 1541195524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1273239473 h 69"/>
                        <a:gd name="T22" fmla="*/ 2147483646 w 247"/>
                        <a:gd name="T23" fmla="*/ 0 h 69"/>
                        <a:gd name="T24" fmla="*/ 2147483646 w 247"/>
                        <a:gd name="T25" fmla="*/ 1273239473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917" name="Freeform 639">
                    <a:extLst>
                      <a:ext uri="{FF2B5EF4-FFF2-40B4-BE49-F238E27FC236}">
                        <a16:creationId xmlns:a16="http://schemas.microsoft.com/office/drawing/2014/main" id="{F6BB57D2-2DCF-488B-B6FE-791C2C13BA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918" name="Freeform 640">
                    <a:extLst>
                      <a:ext uri="{FF2B5EF4-FFF2-40B4-BE49-F238E27FC236}">
                        <a16:creationId xmlns:a16="http://schemas.microsoft.com/office/drawing/2014/main" id="{2B49779E-1CDD-4777-949F-9C9B84BE69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9681 h 33"/>
                      <a:gd name="T2" fmla="*/ 0 w 293"/>
                      <a:gd name="T3" fmla="*/ 38600 h 33"/>
                      <a:gd name="T4" fmla="*/ 83 w 293"/>
                      <a:gd name="T5" fmla="*/ 10951 h 33"/>
                      <a:gd name="T6" fmla="*/ 100 w 293"/>
                      <a:gd name="T7" fmla="*/ 5399 h 33"/>
                      <a:gd name="T8" fmla="*/ 115 w 293"/>
                      <a:gd name="T9" fmla="*/ 5399 h 33"/>
                      <a:gd name="T10" fmla="*/ 135 w 293"/>
                      <a:gd name="T11" fmla="*/ 0 h 33"/>
                      <a:gd name="T12" fmla="*/ 147 w 293"/>
                      <a:gd name="T13" fmla="*/ 0 h 33"/>
                      <a:gd name="T14" fmla="*/ 163 w 293"/>
                      <a:gd name="T15" fmla="*/ 5399 h 33"/>
                      <a:gd name="T16" fmla="*/ 176 w 293"/>
                      <a:gd name="T17" fmla="*/ 7689 h 33"/>
                      <a:gd name="T18" fmla="*/ 190 w 293"/>
                      <a:gd name="T19" fmla="*/ 10951 h 33"/>
                      <a:gd name="T20" fmla="*/ 199 w 293"/>
                      <a:gd name="T21" fmla="*/ 16275 h 33"/>
                      <a:gd name="T22" fmla="*/ 207 w 293"/>
                      <a:gd name="T23" fmla="*/ 22214 h 33"/>
                      <a:gd name="T24" fmla="*/ 213 w 293"/>
                      <a:gd name="T25" fmla="*/ 27861 h 33"/>
                      <a:gd name="T26" fmla="*/ 216 w 293"/>
                      <a:gd name="T27" fmla="*/ 33014 h 33"/>
                      <a:gd name="T28" fmla="*/ 217 w 293"/>
                      <a:gd name="T29" fmla="*/ 39681 h 33"/>
                      <a:gd name="T30" fmla="*/ 216 w 293"/>
                      <a:gd name="T31" fmla="*/ 45060 h 33"/>
                      <a:gd name="T32" fmla="*/ 213 w 293"/>
                      <a:gd name="T33" fmla="*/ 52198 h 33"/>
                      <a:gd name="T34" fmla="*/ 207 w 293"/>
                      <a:gd name="T35" fmla="*/ 56515 h 33"/>
                      <a:gd name="T36" fmla="*/ 199 w 293"/>
                      <a:gd name="T37" fmla="*/ 64176 h 33"/>
                      <a:gd name="T38" fmla="*/ 190 w 293"/>
                      <a:gd name="T39" fmla="*/ 68331 h 33"/>
                      <a:gd name="T40" fmla="*/ 176 w 293"/>
                      <a:gd name="T41" fmla="*/ 72265 h 33"/>
                      <a:gd name="T42" fmla="*/ 163 w 293"/>
                      <a:gd name="T43" fmla="*/ 77865 h 33"/>
                      <a:gd name="T44" fmla="*/ 147 w 293"/>
                      <a:gd name="T45" fmla="*/ 78299 h 33"/>
                      <a:gd name="T46" fmla="*/ 136 w 293"/>
                      <a:gd name="T47" fmla="*/ 78299 h 33"/>
                      <a:gd name="T48" fmla="*/ 115 w 293"/>
                      <a:gd name="T49" fmla="*/ 78299 h 33"/>
                      <a:gd name="T50" fmla="*/ 100 w 293"/>
                      <a:gd name="T51" fmla="*/ 77865 h 33"/>
                      <a:gd name="T52" fmla="*/ 83 w 293"/>
                      <a:gd name="T53" fmla="*/ 68331 h 33"/>
                      <a:gd name="T54" fmla="*/ 0 w 293"/>
                      <a:gd name="T55" fmla="*/ 39681 h 33"/>
                      <a:gd name="T56" fmla="*/ 0 w 293"/>
                      <a:gd name="T57" fmla="*/ 3968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915" name="Line 641">
                  <a:extLst>
                    <a:ext uri="{FF2B5EF4-FFF2-40B4-BE49-F238E27FC236}">
                      <a16:creationId xmlns:a16="http://schemas.microsoft.com/office/drawing/2014/main" id="{6F901745-D168-458D-8600-959DFC2ED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912" name="AutoShape 642">
                <a:extLst>
                  <a:ext uri="{FF2B5EF4-FFF2-40B4-BE49-F238E27FC236}">
                    <a16:creationId xmlns:a16="http://schemas.microsoft.com/office/drawing/2014/main" id="{C5368F36-068A-4EC5-BCFA-E59E6255F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6913" name="Line 643">
                <a:extLst>
                  <a:ext uri="{FF2B5EF4-FFF2-40B4-BE49-F238E27FC236}">
                    <a16:creationId xmlns:a16="http://schemas.microsoft.com/office/drawing/2014/main" id="{4CDBB375-B43E-460D-A723-A6B305D09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0" name="Text Box 671">
            <a:extLst>
              <a:ext uri="{FF2B5EF4-FFF2-40B4-BE49-F238E27FC236}">
                <a16:creationId xmlns:a16="http://schemas.microsoft.com/office/drawing/2014/main" id="{8E378D33-0221-4E46-975E-38A3A199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674" y="2556483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grpSp>
        <p:nvGrpSpPr>
          <p:cNvPr id="36883" name="Group 601">
            <a:extLst>
              <a:ext uri="{FF2B5EF4-FFF2-40B4-BE49-F238E27FC236}">
                <a16:creationId xmlns:a16="http://schemas.microsoft.com/office/drawing/2014/main" id="{0B72DDFA-7957-4B2D-BA5B-D119BA7A05C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970806" y="1272636"/>
            <a:ext cx="311150" cy="490537"/>
            <a:chOff x="2820" y="264"/>
            <a:chExt cx="420" cy="1452"/>
          </a:xfrm>
        </p:grpSpPr>
        <p:sp>
          <p:nvSpPr>
            <p:cNvPr id="36923" name="Line 602">
              <a:extLst>
                <a:ext uri="{FF2B5EF4-FFF2-40B4-BE49-F238E27FC236}">
                  <a16:creationId xmlns:a16="http://schemas.microsoft.com/office/drawing/2014/main" id="{6E24D2C5-D78E-46C8-B9FB-D69935CC5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24" name="Group 603">
              <a:extLst>
                <a:ext uri="{FF2B5EF4-FFF2-40B4-BE49-F238E27FC236}">
                  <a16:creationId xmlns:a16="http://schemas.microsoft.com/office/drawing/2014/main" id="{B414D8D1-89E4-416F-B35F-10E98A693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6925" name="Group 604">
                <a:extLst>
                  <a:ext uri="{FF2B5EF4-FFF2-40B4-BE49-F238E27FC236}">
                    <a16:creationId xmlns:a16="http://schemas.microsoft.com/office/drawing/2014/main" id="{98266476-FFC6-4262-9142-A7FCC6D55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928" name="Group 605">
                  <a:extLst>
                    <a:ext uri="{FF2B5EF4-FFF2-40B4-BE49-F238E27FC236}">
                      <a16:creationId xmlns:a16="http://schemas.microsoft.com/office/drawing/2014/main" id="{9E25D792-AE41-4B96-97A8-114E898EC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6930" name="Group 606">
                    <a:extLst>
                      <a:ext uri="{FF2B5EF4-FFF2-40B4-BE49-F238E27FC236}">
                        <a16:creationId xmlns:a16="http://schemas.microsoft.com/office/drawing/2014/main" id="{27BE1D5A-99DC-4184-9E37-600FC2EC32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933" name="Freeform 607">
                      <a:extLst>
                        <a:ext uri="{FF2B5EF4-FFF2-40B4-BE49-F238E27FC236}">
                          <a16:creationId xmlns:a16="http://schemas.microsoft.com/office/drawing/2014/main" id="{1833D744-7D6C-4123-8A1A-C1887C3039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075999480 w 1153"/>
                        <a:gd name="T39" fmla="*/ 2147483646 h 204"/>
                        <a:gd name="T40" fmla="*/ 235295420 w 1153"/>
                        <a:gd name="T41" fmla="*/ 2147483646 h 204"/>
                        <a:gd name="T42" fmla="*/ 123761139 w 1153"/>
                        <a:gd name="T43" fmla="*/ 2147483646 h 204"/>
                        <a:gd name="T44" fmla="*/ 58291092 w 1153"/>
                        <a:gd name="T45" fmla="*/ 2147483646 h 204"/>
                        <a:gd name="T46" fmla="*/ 0 w 1153"/>
                        <a:gd name="T47" fmla="*/ 2147483646 h 204"/>
                        <a:gd name="T48" fmla="*/ 222357267 w 1153"/>
                        <a:gd name="T49" fmla="*/ 2147483646 h 204"/>
                        <a:gd name="T50" fmla="*/ 280484583 w 1153"/>
                        <a:gd name="T51" fmla="*/ 2147483646 h 204"/>
                        <a:gd name="T52" fmla="*/ 1199650876 w 1153"/>
                        <a:gd name="T53" fmla="*/ 2147483646 h 204"/>
                        <a:gd name="T54" fmla="*/ 1573142790 w 1153"/>
                        <a:gd name="T55" fmla="*/ 2147483646 h 204"/>
                        <a:gd name="T56" fmla="*/ 1933790341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34" name="Freeform 608">
                      <a:extLst>
                        <a:ext uri="{FF2B5EF4-FFF2-40B4-BE49-F238E27FC236}">
                          <a16:creationId xmlns:a16="http://schemas.microsoft.com/office/drawing/2014/main" id="{E7244968-115E-4A41-853A-8344E4CE8C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431492738 w 247"/>
                        <a:gd name="T3" fmla="*/ 2147483646 h 69"/>
                        <a:gd name="T4" fmla="*/ 1541195524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1273239473 h 69"/>
                        <a:gd name="T22" fmla="*/ 2147483646 w 247"/>
                        <a:gd name="T23" fmla="*/ 0 h 69"/>
                        <a:gd name="T24" fmla="*/ 2147483646 w 247"/>
                        <a:gd name="T25" fmla="*/ 1273239473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931" name="Freeform 609">
                    <a:extLst>
                      <a:ext uri="{FF2B5EF4-FFF2-40B4-BE49-F238E27FC236}">
                        <a16:creationId xmlns:a16="http://schemas.microsoft.com/office/drawing/2014/main" id="{0EC51C35-FD64-4D9C-87C8-20465737E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932" name="Freeform 610">
                    <a:extLst>
                      <a:ext uri="{FF2B5EF4-FFF2-40B4-BE49-F238E27FC236}">
                        <a16:creationId xmlns:a16="http://schemas.microsoft.com/office/drawing/2014/main" id="{2914C549-19C0-4063-9368-80DF69956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9681 h 33"/>
                      <a:gd name="T2" fmla="*/ 0 w 293"/>
                      <a:gd name="T3" fmla="*/ 38600 h 33"/>
                      <a:gd name="T4" fmla="*/ 83 w 293"/>
                      <a:gd name="T5" fmla="*/ 10951 h 33"/>
                      <a:gd name="T6" fmla="*/ 100 w 293"/>
                      <a:gd name="T7" fmla="*/ 5399 h 33"/>
                      <a:gd name="T8" fmla="*/ 115 w 293"/>
                      <a:gd name="T9" fmla="*/ 5399 h 33"/>
                      <a:gd name="T10" fmla="*/ 135 w 293"/>
                      <a:gd name="T11" fmla="*/ 0 h 33"/>
                      <a:gd name="T12" fmla="*/ 147 w 293"/>
                      <a:gd name="T13" fmla="*/ 0 h 33"/>
                      <a:gd name="T14" fmla="*/ 163 w 293"/>
                      <a:gd name="T15" fmla="*/ 5399 h 33"/>
                      <a:gd name="T16" fmla="*/ 176 w 293"/>
                      <a:gd name="T17" fmla="*/ 7689 h 33"/>
                      <a:gd name="T18" fmla="*/ 190 w 293"/>
                      <a:gd name="T19" fmla="*/ 10951 h 33"/>
                      <a:gd name="T20" fmla="*/ 199 w 293"/>
                      <a:gd name="T21" fmla="*/ 16275 h 33"/>
                      <a:gd name="T22" fmla="*/ 207 w 293"/>
                      <a:gd name="T23" fmla="*/ 22214 h 33"/>
                      <a:gd name="T24" fmla="*/ 213 w 293"/>
                      <a:gd name="T25" fmla="*/ 27861 h 33"/>
                      <a:gd name="T26" fmla="*/ 216 w 293"/>
                      <a:gd name="T27" fmla="*/ 33014 h 33"/>
                      <a:gd name="T28" fmla="*/ 217 w 293"/>
                      <a:gd name="T29" fmla="*/ 39681 h 33"/>
                      <a:gd name="T30" fmla="*/ 216 w 293"/>
                      <a:gd name="T31" fmla="*/ 45060 h 33"/>
                      <a:gd name="T32" fmla="*/ 213 w 293"/>
                      <a:gd name="T33" fmla="*/ 52198 h 33"/>
                      <a:gd name="T34" fmla="*/ 207 w 293"/>
                      <a:gd name="T35" fmla="*/ 56515 h 33"/>
                      <a:gd name="T36" fmla="*/ 199 w 293"/>
                      <a:gd name="T37" fmla="*/ 64176 h 33"/>
                      <a:gd name="T38" fmla="*/ 190 w 293"/>
                      <a:gd name="T39" fmla="*/ 68331 h 33"/>
                      <a:gd name="T40" fmla="*/ 176 w 293"/>
                      <a:gd name="T41" fmla="*/ 72265 h 33"/>
                      <a:gd name="T42" fmla="*/ 163 w 293"/>
                      <a:gd name="T43" fmla="*/ 77865 h 33"/>
                      <a:gd name="T44" fmla="*/ 147 w 293"/>
                      <a:gd name="T45" fmla="*/ 78299 h 33"/>
                      <a:gd name="T46" fmla="*/ 136 w 293"/>
                      <a:gd name="T47" fmla="*/ 78299 h 33"/>
                      <a:gd name="T48" fmla="*/ 115 w 293"/>
                      <a:gd name="T49" fmla="*/ 78299 h 33"/>
                      <a:gd name="T50" fmla="*/ 100 w 293"/>
                      <a:gd name="T51" fmla="*/ 77865 h 33"/>
                      <a:gd name="T52" fmla="*/ 83 w 293"/>
                      <a:gd name="T53" fmla="*/ 68331 h 33"/>
                      <a:gd name="T54" fmla="*/ 0 w 293"/>
                      <a:gd name="T55" fmla="*/ 39681 h 33"/>
                      <a:gd name="T56" fmla="*/ 0 w 293"/>
                      <a:gd name="T57" fmla="*/ 3968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929" name="Line 611">
                  <a:extLst>
                    <a:ext uri="{FF2B5EF4-FFF2-40B4-BE49-F238E27FC236}">
                      <a16:creationId xmlns:a16="http://schemas.microsoft.com/office/drawing/2014/main" id="{26230AD8-F13E-46B3-B81E-D3AEDFCCA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926" name="AutoShape 612">
                <a:extLst>
                  <a:ext uri="{FF2B5EF4-FFF2-40B4-BE49-F238E27FC236}">
                    <a16:creationId xmlns:a16="http://schemas.microsoft.com/office/drawing/2014/main" id="{4E3480B6-FE57-4B99-8A01-5F05D00F7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6927" name="Line 613">
                <a:extLst>
                  <a:ext uri="{FF2B5EF4-FFF2-40B4-BE49-F238E27FC236}">
                    <a16:creationId xmlns:a16="http://schemas.microsoft.com/office/drawing/2014/main" id="{ABFFC129-25AC-4ADC-8A79-8EB1C200A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1" name="Group 470">
            <a:extLst>
              <a:ext uri="{FF2B5EF4-FFF2-40B4-BE49-F238E27FC236}">
                <a16:creationId xmlns:a16="http://schemas.microsoft.com/office/drawing/2014/main" id="{6605A96D-95C9-45EA-B1B7-D68A7E1B0A4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97001" y="3516578"/>
            <a:ext cx="321661" cy="393798"/>
            <a:chOff x="2820" y="264"/>
            <a:chExt cx="420" cy="1452"/>
          </a:xfrm>
        </p:grpSpPr>
        <p:sp>
          <p:nvSpPr>
            <p:cNvPr id="102" name="Line 471">
              <a:extLst>
                <a:ext uri="{FF2B5EF4-FFF2-40B4-BE49-F238E27FC236}">
                  <a16:creationId xmlns:a16="http://schemas.microsoft.com/office/drawing/2014/main" id="{BECC2E0D-18D0-4731-AB73-2C6336C25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3" name="Group 472">
              <a:extLst>
                <a:ext uri="{FF2B5EF4-FFF2-40B4-BE49-F238E27FC236}">
                  <a16:creationId xmlns:a16="http://schemas.microsoft.com/office/drawing/2014/main" id="{C63107F4-28AE-4119-AE64-D0FA450B0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4" name="Group 473">
                <a:extLst>
                  <a:ext uri="{FF2B5EF4-FFF2-40B4-BE49-F238E27FC236}">
                    <a16:creationId xmlns:a16="http://schemas.microsoft.com/office/drawing/2014/main" id="{F285F3CD-732A-483F-994D-37541F5E1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7" name="Group 474">
                  <a:extLst>
                    <a:ext uri="{FF2B5EF4-FFF2-40B4-BE49-F238E27FC236}">
                      <a16:creationId xmlns:a16="http://schemas.microsoft.com/office/drawing/2014/main" id="{21AD425D-2063-44A2-BF8B-87E740519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9" name="Group 475">
                    <a:extLst>
                      <a:ext uri="{FF2B5EF4-FFF2-40B4-BE49-F238E27FC236}">
                        <a16:creationId xmlns:a16="http://schemas.microsoft.com/office/drawing/2014/main" id="{F9F0896F-867F-4B97-9F2A-11B6689FB5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2" name="Freeform 476">
                      <a:extLst>
                        <a:ext uri="{FF2B5EF4-FFF2-40B4-BE49-F238E27FC236}">
                          <a16:creationId xmlns:a16="http://schemas.microsoft.com/office/drawing/2014/main" id="{D23258C9-E68C-4A64-AF7E-16502B4D14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3" name="Freeform 477">
                      <a:extLst>
                        <a:ext uri="{FF2B5EF4-FFF2-40B4-BE49-F238E27FC236}">
                          <a16:creationId xmlns:a16="http://schemas.microsoft.com/office/drawing/2014/main" id="{7715EF33-AB7C-49F8-8272-088A392240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0" name="Freeform 478">
                    <a:extLst>
                      <a:ext uri="{FF2B5EF4-FFF2-40B4-BE49-F238E27FC236}">
                        <a16:creationId xmlns:a16="http://schemas.microsoft.com/office/drawing/2014/main" id="{F55EA664-F5AB-462D-8A4A-7B55FFC0A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1" name="Freeform 479">
                    <a:extLst>
                      <a:ext uri="{FF2B5EF4-FFF2-40B4-BE49-F238E27FC236}">
                        <a16:creationId xmlns:a16="http://schemas.microsoft.com/office/drawing/2014/main" id="{F325E774-AB3E-4D12-94CA-40F122378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8" name="Line 480">
                  <a:extLst>
                    <a:ext uri="{FF2B5EF4-FFF2-40B4-BE49-F238E27FC236}">
                      <a16:creationId xmlns:a16="http://schemas.microsoft.com/office/drawing/2014/main" id="{E17F5ACF-0D78-4D2D-8600-B6B6F2995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5" name="AutoShape 481">
                <a:extLst>
                  <a:ext uri="{FF2B5EF4-FFF2-40B4-BE49-F238E27FC236}">
                    <a16:creationId xmlns:a16="http://schemas.microsoft.com/office/drawing/2014/main" id="{B88DD492-0256-414B-B3F4-2CAFCC802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6" name="Line 482">
                <a:extLst>
                  <a:ext uri="{FF2B5EF4-FFF2-40B4-BE49-F238E27FC236}">
                    <a16:creationId xmlns:a16="http://schemas.microsoft.com/office/drawing/2014/main" id="{F5427225-CA1E-4895-A12C-DD4306445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4" name="Group 470">
            <a:extLst>
              <a:ext uri="{FF2B5EF4-FFF2-40B4-BE49-F238E27FC236}">
                <a16:creationId xmlns:a16="http://schemas.microsoft.com/office/drawing/2014/main" id="{6ED70564-ABD5-4A67-95F4-2FFC2795FA66}"/>
              </a:ext>
            </a:extLst>
          </p:cNvPr>
          <p:cNvGrpSpPr>
            <a:grpSpLocks/>
          </p:cNvGrpSpPr>
          <p:nvPr/>
        </p:nvGrpSpPr>
        <p:grpSpPr bwMode="auto">
          <a:xfrm rot="16487694" flipH="1">
            <a:off x="5270019" y="4166520"/>
            <a:ext cx="321661" cy="393798"/>
            <a:chOff x="2820" y="264"/>
            <a:chExt cx="420" cy="1452"/>
          </a:xfrm>
        </p:grpSpPr>
        <p:sp>
          <p:nvSpPr>
            <p:cNvPr id="115" name="Line 471">
              <a:extLst>
                <a:ext uri="{FF2B5EF4-FFF2-40B4-BE49-F238E27FC236}">
                  <a16:creationId xmlns:a16="http://schemas.microsoft.com/office/drawing/2014/main" id="{7E49168E-7E9B-4567-A2C0-2E62E1DC8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6" name="Group 472">
              <a:extLst>
                <a:ext uri="{FF2B5EF4-FFF2-40B4-BE49-F238E27FC236}">
                  <a16:creationId xmlns:a16="http://schemas.microsoft.com/office/drawing/2014/main" id="{5854B27B-0B7E-4FA9-8C9C-59110E798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7" name="Group 473">
                <a:extLst>
                  <a:ext uri="{FF2B5EF4-FFF2-40B4-BE49-F238E27FC236}">
                    <a16:creationId xmlns:a16="http://schemas.microsoft.com/office/drawing/2014/main" id="{A077DB75-DF38-44CE-A344-F41EE3C61C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0" name="Group 474">
                  <a:extLst>
                    <a:ext uri="{FF2B5EF4-FFF2-40B4-BE49-F238E27FC236}">
                      <a16:creationId xmlns:a16="http://schemas.microsoft.com/office/drawing/2014/main" id="{5AEC93FB-6AED-468E-A047-DAAEBE35BF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2" name="Group 475">
                    <a:extLst>
                      <a:ext uri="{FF2B5EF4-FFF2-40B4-BE49-F238E27FC236}">
                        <a16:creationId xmlns:a16="http://schemas.microsoft.com/office/drawing/2014/main" id="{638EC3E0-0D11-4F4A-8ADC-67E6DEF594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5" name="Freeform 476">
                      <a:extLst>
                        <a:ext uri="{FF2B5EF4-FFF2-40B4-BE49-F238E27FC236}">
                          <a16:creationId xmlns:a16="http://schemas.microsoft.com/office/drawing/2014/main" id="{5080C9B1-F424-479F-BA2D-387D0794A1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6" name="Freeform 477">
                      <a:extLst>
                        <a:ext uri="{FF2B5EF4-FFF2-40B4-BE49-F238E27FC236}">
                          <a16:creationId xmlns:a16="http://schemas.microsoft.com/office/drawing/2014/main" id="{0AE70B14-AECF-4100-BCAD-F8B8E447DF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3" name="Freeform 478">
                    <a:extLst>
                      <a:ext uri="{FF2B5EF4-FFF2-40B4-BE49-F238E27FC236}">
                        <a16:creationId xmlns:a16="http://schemas.microsoft.com/office/drawing/2014/main" id="{6E7CA553-1CEE-43C8-8CD2-42F3CAF84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" name="Freeform 479">
                    <a:extLst>
                      <a:ext uri="{FF2B5EF4-FFF2-40B4-BE49-F238E27FC236}">
                        <a16:creationId xmlns:a16="http://schemas.microsoft.com/office/drawing/2014/main" id="{89407F61-3390-439A-B108-8B940AF617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1" name="Line 480">
                  <a:extLst>
                    <a:ext uri="{FF2B5EF4-FFF2-40B4-BE49-F238E27FC236}">
                      <a16:creationId xmlns:a16="http://schemas.microsoft.com/office/drawing/2014/main" id="{A8F8E7D9-DD57-4E14-8588-46CC5491B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8" name="AutoShape 481">
                <a:extLst>
                  <a:ext uri="{FF2B5EF4-FFF2-40B4-BE49-F238E27FC236}">
                    <a16:creationId xmlns:a16="http://schemas.microsoft.com/office/drawing/2014/main" id="{863522EF-B08C-4027-9F05-346308300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9" name="Line 482">
                <a:extLst>
                  <a:ext uri="{FF2B5EF4-FFF2-40B4-BE49-F238E27FC236}">
                    <a16:creationId xmlns:a16="http://schemas.microsoft.com/office/drawing/2014/main" id="{947A487E-88DD-4535-A064-B8CD6DBE0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7" name="Group 470">
            <a:extLst>
              <a:ext uri="{FF2B5EF4-FFF2-40B4-BE49-F238E27FC236}">
                <a16:creationId xmlns:a16="http://schemas.microsoft.com/office/drawing/2014/main" id="{584A479A-5CEF-4DF7-9D46-ECF364E875DF}"/>
              </a:ext>
            </a:extLst>
          </p:cNvPr>
          <p:cNvGrpSpPr>
            <a:grpSpLocks/>
          </p:cNvGrpSpPr>
          <p:nvPr/>
        </p:nvGrpSpPr>
        <p:grpSpPr bwMode="auto">
          <a:xfrm rot="10968107" flipH="1">
            <a:off x="5933673" y="3492592"/>
            <a:ext cx="321661" cy="393798"/>
            <a:chOff x="2820" y="264"/>
            <a:chExt cx="420" cy="1452"/>
          </a:xfrm>
        </p:grpSpPr>
        <p:sp>
          <p:nvSpPr>
            <p:cNvPr id="128" name="Line 471">
              <a:extLst>
                <a:ext uri="{FF2B5EF4-FFF2-40B4-BE49-F238E27FC236}">
                  <a16:creationId xmlns:a16="http://schemas.microsoft.com/office/drawing/2014/main" id="{0BC99D4B-3563-4124-B17E-E7CD8A8B5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9" name="Group 472">
              <a:extLst>
                <a:ext uri="{FF2B5EF4-FFF2-40B4-BE49-F238E27FC236}">
                  <a16:creationId xmlns:a16="http://schemas.microsoft.com/office/drawing/2014/main" id="{58F1D7F2-784D-400B-9596-4D6F0ED60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0" name="Group 473">
                <a:extLst>
                  <a:ext uri="{FF2B5EF4-FFF2-40B4-BE49-F238E27FC236}">
                    <a16:creationId xmlns:a16="http://schemas.microsoft.com/office/drawing/2014/main" id="{7EF87887-ACB3-4235-BF30-9C9DAA8E36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3" name="Group 474">
                  <a:extLst>
                    <a:ext uri="{FF2B5EF4-FFF2-40B4-BE49-F238E27FC236}">
                      <a16:creationId xmlns:a16="http://schemas.microsoft.com/office/drawing/2014/main" id="{BBC0EECF-D2D0-489B-A9FA-4A91153B6B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5" name="Group 475">
                    <a:extLst>
                      <a:ext uri="{FF2B5EF4-FFF2-40B4-BE49-F238E27FC236}">
                        <a16:creationId xmlns:a16="http://schemas.microsoft.com/office/drawing/2014/main" id="{37D9F5A4-1649-4161-8589-FA1CAAAA8C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8" name="Freeform 476">
                      <a:extLst>
                        <a:ext uri="{FF2B5EF4-FFF2-40B4-BE49-F238E27FC236}">
                          <a16:creationId xmlns:a16="http://schemas.microsoft.com/office/drawing/2014/main" id="{DBAC9127-2F68-45D3-92F8-2C1DF6B12E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9" name="Freeform 477">
                      <a:extLst>
                        <a:ext uri="{FF2B5EF4-FFF2-40B4-BE49-F238E27FC236}">
                          <a16:creationId xmlns:a16="http://schemas.microsoft.com/office/drawing/2014/main" id="{9943C8E0-4CF9-42C8-B665-A3C792D0C4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6" name="Freeform 478">
                    <a:extLst>
                      <a:ext uri="{FF2B5EF4-FFF2-40B4-BE49-F238E27FC236}">
                        <a16:creationId xmlns:a16="http://schemas.microsoft.com/office/drawing/2014/main" id="{4A2B420A-D509-4053-8470-26341C13A9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7" name="Freeform 479">
                    <a:extLst>
                      <a:ext uri="{FF2B5EF4-FFF2-40B4-BE49-F238E27FC236}">
                        <a16:creationId xmlns:a16="http://schemas.microsoft.com/office/drawing/2014/main" id="{C9D3E649-D989-4B43-BCF3-E7F2590CC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4" name="Line 480">
                  <a:extLst>
                    <a:ext uri="{FF2B5EF4-FFF2-40B4-BE49-F238E27FC236}">
                      <a16:creationId xmlns:a16="http://schemas.microsoft.com/office/drawing/2014/main" id="{4E98D432-E78C-41A1-8B67-BE39ADE8BF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1" name="AutoShape 481">
                <a:extLst>
                  <a:ext uri="{FF2B5EF4-FFF2-40B4-BE49-F238E27FC236}">
                    <a16:creationId xmlns:a16="http://schemas.microsoft.com/office/drawing/2014/main" id="{92CB2BCB-1CF0-4028-A5D3-4AAD79B8C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2" name="Line 482">
                <a:extLst>
                  <a:ext uri="{FF2B5EF4-FFF2-40B4-BE49-F238E27FC236}">
                    <a16:creationId xmlns:a16="http://schemas.microsoft.com/office/drawing/2014/main" id="{C1D47D38-469C-4058-834F-374CDDEBD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0" name="Group 470">
            <a:extLst>
              <a:ext uri="{FF2B5EF4-FFF2-40B4-BE49-F238E27FC236}">
                <a16:creationId xmlns:a16="http://schemas.microsoft.com/office/drawing/2014/main" id="{6A4AFB8D-C302-4A56-9A33-2DC72D2E4C3B}"/>
              </a:ext>
            </a:extLst>
          </p:cNvPr>
          <p:cNvGrpSpPr>
            <a:grpSpLocks/>
          </p:cNvGrpSpPr>
          <p:nvPr/>
        </p:nvGrpSpPr>
        <p:grpSpPr bwMode="auto">
          <a:xfrm rot="5640817" flipH="1">
            <a:off x="5134003" y="2839130"/>
            <a:ext cx="321661" cy="393798"/>
            <a:chOff x="2820" y="264"/>
            <a:chExt cx="420" cy="1452"/>
          </a:xfrm>
        </p:grpSpPr>
        <p:sp>
          <p:nvSpPr>
            <p:cNvPr id="141" name="Line 471">
              <a:extLst>
                <a:ext uri="{FF2B5EF4-FFF2-40B4-BE49-F238E27FC236}">
                  <a16:creationId xmlns:a16="http://schemas.microsoft.com/office/drawing/2014/main" id="{79AAE21D-1A80-4CE4-B0F7-0DDD32107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472">
              <a:extLst>
                <a:ext uri="{FF2B5EF4-FFF2-40B4-BE49-F238E27FC236}">
                  <a16:creationId xmlns:a16="http://schemas.microsoft.com/office/drawing/2014/main" id="{0F1B7FF9-6B91-4CEA-8EA7-CB9FA41A0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473">
                <a:extLst>
                  <a:ext uri="{FF2B5EF4-FFF2-40B4-BE49-F238E27FC236}">
                    <a16:creationId xmlns:a16="http://schemas.microsoft.com/office/drawing/2014/main" id="{C77B3883-DD59-49EC-A159-907B132705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474">
                  <a:extLst>
                    <a:ext uri="{FF2B5EF4-FFF2-40B4-BE49-F238E27FC236}">
                      <a16:creationId xmlns:a16="http://schemas.microsoft.com/office/drawing/2014/main" id="{DE22E35E-9658-4A89-8A76-E7A6B9D8C5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475">
                    <a:extLst>
                      <a:ext uri="{FF2B5EF4-FFF2-40B4-BE49-F238E27FC236}">
                        <a16:creationId xmlns:a16="http://schemas.microsoft.com/office/drawing/2014/main" id="{0C9F12A4-0F2D-4E43-8078-16125852AE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1" name="Freeform 476">
                      <a:extLst>
                        <a:ext uri="{FF2B5EF4-FFF2-40B4-BE49-F238E27FC236}">
                          <a16:creationId xmlns:a16="http://schemas.microsoft.com/office/drawing/2014/main" id="{CD4ECF2C-C8A1-45DA-AB4C-4BD07EB702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2" name="Freeform 477">
                      <a:extLst>
                        <a:ext uri="{FF2B5EF4-FFF2-40B4-BE49-F238E27FC236}">
                          <a16:creationId xmlns:a16="http://schemas.microsoft.com/office/drawing/2014/main" id="{70252660-5A2C-4D81-8D1C-1EF6392C73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478">
                    <a:extLst>
                      <a:ext uri="{FF2B5EF4-FFF2-40B4-BE49-F238E27FC236}">
                        <a16:creationId xmlns:a16="http://schemas.microsoft.com/office/drawing/2014/main" id="{297AEA9C-9AF8-4BC4-9045-DD351A534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479">
                    <a:extLst>
                      <a:ext uri="{FF2B5EF4-FFF2-40B4-BE49-F238E27FC236}">
                        <a16:creationId xmlns:a16="http://schemas.microsoft.com/office/drawing/2014/main" id="{E719DEE9-3BD5-44BD-9686-936B79A78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480">
                  <a:extLst>
                    <a:ext uri="{FF2B5EF4-FFF2-40B4-BE49-F238E27FC236}">
                      <a16:creationId xmlns:a16="http://schemas.microsoft.com/office/drawing/2014/main" id="{ECF5EEAE-0787-42C7-A05D-A3FE56B0A5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481">
                <a:extLst>
                  <a:ext uri="{FF2B5EF4-FFF2-40B4-BE49-F238E27FC236}">
                    <a16:creationId xmlns:a16="http://schemas.microsoft.com/office/drawing/2014/main" id="{692FBF05-B4F7-408A-9A1E-292B3E92D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482">
                <a:extLst>
                  <a:ext uri="{FF2B5EF4-FFF2-40B4-BE49-F238E27FC236}">
                    <a16:creationId xmlns:a16="http://schemas.microsoft.com/office/drawing/2014/main" id="{77E390AB-1170-4872-8CED-76B7CD219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3" name="Group 470">
            <a:extLst>
              <a:ext uri="{FF2B5EF4-FFF2-40B4-BE49-F238E27FC236}">
                <a16:creationId xmlns:a16="http://schemas.microsoft.com/office/drawing/2014/main" id="{C72183EE-E3DB-428B-8074-74992DAC80EC}"/>
              </a:ext>
            </a:extLst>
          </p:cNvPr>
          <p:cNvGrpSpPr>
            <a:grpSpLocks/>
          </p:cNvGrpSpPr>
          <p:nvPr/>
        </p:nvGrpSpPr>
        <p:grpSpPr bwMode="auto">
          <a:xfrm rot="16031198" flipH="1" flipV="1">
            <a:off x="3556668" y="2847343"/>
            <a:ext cx="321661" cy="393798"/>
            <a:chOff x="2820" y="264"/>
            <a:chExt cx="420" cy="1452"/>
          </a:xfrm>
        </p:grpSpPr>
        <p:sp>
          <p:nvSpPr>
            <p:cNvPr id="154" name="Line 471">
              <a:extLst>
                <a:ext uri="{FF2B5EF4-FFF2-40B4-BE49-F238E27FC236}">
                  <a16:creationId xmlns:a16="http://schemas.microsoft.com/office/drawing/2014/main" id="{F23671C3-CEFC-4B08-BA16-E726B8076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5" name="Group 472">
              <a:extLst>
                <a:ext uri="{FF2B5EF4-FFF2-40B4-BE49-F238E27FC236}">
                  <a16:creationId xmlns:a16="http://schemas.microsoft.com/office/drawing/2014/main" id="{FE8C011C-C68E-4F72-A2A4-59CE26391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6" name="Group 473">
                <a:extLst>
                  <a:ext uri="{FF2B5EF4-FFF2-40B4-BE49-F238E27FC236}">
                    <a16:creationId xmlns:a16="http://schemas.microsoft.com/office/drawing/2014/main" id="{EBBCF2DE-BF7F-4205-B523-0147FBE492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9" name="Group 474">
                  <a:extLst>
                    <a:ext uri="{FF2B5EF4-FFF2-40B4-BE49-F238E27FC236}">
                      <a16:creationId xmlns:a16="http://schemas.microsoft.com/office/drawing/2014/main" id="{E923F10B-C5DE-4466-8C3D-3287EA6B05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1" name="Group 475">
                    <a:extLst>
                      <a:ext uri="{FF2B5EF4-FFF2-40B4-BE49-F238E27FC236}">
                        <a16:creationId xmlns:a16="http://schemas.microsoft.com/office/drawing/2014/main" id="{9318232E-FD81-4A9D-9A1C-0BFD44076C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4" name="Freeform 476">
                      <a:extLst>
                        <a:ext uri="{FF2B5EF4-FFF2-40B4-BE49-F238E27FC236}">
                          <a16:creationId xmlns:a16="http://schemas.microsoft.com/office/drawing/2014/main" id="{D03AA26E-47C7-43C8-9E80-F74C834CFE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5" name="Freeform 477">
                      <a:extLst>
                        <a:ext uri="{FF2B5EF4-FFF2-40B4-BE49-F238E27FC236}">
                          <a16:creationId xmlns:a16="http://schemas.microsoft.com/office/drawing/2014/main" id="{467E7A15-6447-447B-AE4A-470B042204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2" name="Freeform 478">
                    <a:extLst>
                      <a:ext uri="{FF2B5EF4-FFF2-40B4-BE49-F238E27FC236}">
                        <a16:creationId xmlns:a16="http://schemas.microsoft.com/office/drawing/2014/main" id="{68C286B0-D537-4000-A76D-B2CB1DE5E4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3" name="Freeform 479">
                    <a:extLst>
                      <a:ext uri="{FF2B5EF4-FFF2-40B4-BE49-F238E27FC236}">
                        <a16:creationId xmlns:a16="http://schemas.microsoft.com/office/drawing/2014/main" id="{0EAAE4B5-ADC9-49A6-8776-FA45B200BA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0" name="Line 480">
                  <a:extLst>
                    <a:ext uri="{FF2B5EF4-FFF2-40B4-BE49-F238E27FC236}">
                      <a16:creationId xmlns:a16="http://schemas.microsoft.com/office/drawing/2014/main" id="{B12FF0B4-A3DA-4EAF-8C77-2138F0967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7" name="AutoShape 481">
                <a:extLst>
                  <a:ext uri="{FF2B5EF4-FFF2-40B4-BE49-F238E27FC236}">
                    <a16:creationId xmlns:a16="http://schemas.microsoft.com/office/drawing/2014/main" id="{F284EF14-3923-4793-A036-6B9CB6051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8" name="Line 482">
                <a:extLst>
                  <a:ext uri="{FF2B5EF4-FFF2-40B4-BE49-F238E27FC236}">
                    <a16:creationId xmlns:a16="http://schemas.microsoft.com/office/drawing/2014/main" id="{BC602719-3C38-45BA-A5E5-4F255E6DF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6" name="Group 470">
            <a:extLst>
              <a:ext uri="{FF2B5EF4-FFF2-40B4-BE49-F238E27FC236}">
                <a16:creationId xmlns:a16="http://schemas.microsoft.com/office/drawing/2014/main" id="{70B7D7D9-7B94-439B-961F-D242F2236136}"/>
              </a:ext>
            </a:extLst>
          </p:cNvPr>
          <p:cNvGrpSpPr>
            <a:grpSpLocks/>
          </p:cNvGrpSpPr>
          <p:nvPr/>
        </p:nvGrpSpPr>
        <p:grpSpPr bwMode="auto">
          <a:xfrm>
            <a:off x="2735524" y="3559999"/>
            <a:ext cx="321661" cy="393798"/>
            <a:chOff x="2820" y="264"/>
            <a:chExt cx="420" cy="1452"/>
          </a:xfrm>
        </p:grpSpPr>
        <p:sp>
          <p:nvSpPr>
            <p:cNvPr id="167" name="Line 471">
              <a:extLst>
                <a:ext uri="{FF2B5EF4-FFF2-40B4-BE49-F238E27FC236}">
                  <a16:creationId xmlns:a16="http://schemas.microsoft.com/office/drawing/2014/main" id="{FBAAD986-7D62-4AE0-B2E3-E8062A132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8" name="Group 472">
              <a:extLst>
                <a:ext uri="{FF2B5EF4-FFF2-40B4-BE49-F238E27FC236}">
                  <a16:creationId xmlns:a16="http://schemas.microsoft.com/office/drawing/2014/main" id="{2CD7770A-B8BE-4E4E-B4C6-FBD1E1EF4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9" name="Group 473">
                <a:extLst>
                  <a:ext uri="{FF2B5EF4-FFF2-40B4-BE49-F238E27FC236}">
                    <a16:creationId xmlns:a16="http://schemas.microsoft.com/office/drawing/2014/main" id="{41C7F105-8E58-4C58-9781-3DEE1CE2C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2" name="Group 474">
                  <a:extLst>
                    <a:ext uri="{FF2B5EF4-FFF2-40B4-BE49-F238E27FC236}">
                      <a16:creationId xmlns:a16="http://schemas.microsoft.com/office/drawing/2014/main" id="{F181CF88-6038-4272-9556-4A9E72F774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475">
                    <a:extLst>
                      <a:ext uri="{FF2B5EF4-FFF2-40B4-BE49-F238E27FC236}">
                        <a16:creationId xmlns:a16="http://schemas.microsoft.com/office/drawing/2014/main" id="{C00802DE-3F73-48DC-8332-334256E649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476">
                      <a:extLst>
                        <a:ext uri="{FF2B5EF4-FFF2-40B4-BE49-F238E27FC236}">
                          <a16:creationId xmlns:a16="http://schemas.microsoft.com/office/drawing/2014/main" id="{A46C50C4-4620-4ABA-B373-8537C075C3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477">
                      <a:extLst>
                        <a:ext uri="{FF2B5EF4-FFF2-40B4-BE49-F238E27FC236}">
                          <a16:creationId xmlns:a16="http://schemas.microsoft.com/office/drawing/2014/main" id="{800E9312-B9E4-4ECD-B923-8C5EE6F0CE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478">
                    <a:extLst>
                      <a:ext uri="{FF2B5EF4-FFF2-40B4-BE49-F238E27FC236}">
                        <a16:creationId xmlns:a16="http://schemas.microsoft.com/office/drawing/2014/main" id="{370F52E2-21F6-498B-9FA5-80E34DFF7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479">
                    <a:extLst>
                      <a:ext uri="{FF2B5EF4-FFF2-40B4-BE49-F238E27FC236}">
                        <a16:creationId xmlns:a16="http://schemas.microsoft.com/office/drawing/2014/main" id="{11958DCA-D222-4F2C-B6FF-BC07C1A35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480">
                  <a:extLst>
                    <a:ext uri="{FF2B5EF4-FFF2-40B4-BE49-F238E27FC236}">
                      <a16:creationId xmlns:a16="http://schemas.microsoft.com/office/drawing/2014/main" id="{542C14C3-9650-49AB-B55A-073AAF6520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0" name="AutoShape 481">
                <a:extLst>
                  <a:ext uri="{FF2B5EF4-FFF2-40B4-BE49-F238E27FC236}">
                    <a16:creationId xmlns:a16="http://schemas.microsoft.com/office/drawing/2014/main" id="{E11690B7-CF16-4802-B7E4-204FA198E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1" name="Line 482">
                <a:extLst>
                  <a:ext uri="{FF2B5EF4-FFF2-40B4-BE49-F238E27FC236}">
                    <a16:creationId xmlns:a16="http://schemas.microsoft.com/office/drawing/2014/main" id="{EA7FFBA1-5274-4932-B37D-AE3D28CBB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4" name="Group 470">
            <a:extLst>
              <a:ext uri="{FF2B5EF4-FFF2-40B4-BE49-F238E27FC236}">
                <a16:creationId xmlns:a16="http://schemas.microsoft.com/office/drawing/2014/main" id="{A4B5737E-B021-4CCB-A485-5D2F50F5583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09801" y="3278623"/>
            <a:ext cx="321661" cy="393798"/>
            <a:chOff x="2820" y="264"/>
            <a:chExt cx="420" cy="1452"/>
          </a:xfrm>
        </p:grpSpPr>
        <p:sp>
          <p:nvSpPr>
            <p:cNvPr id="195" name="Line 471">
              <a:extLst>
                <a:ext uri="{FF2B5EF4-FFF2-40B4-BE49-F238E27FC236}">
                  <a16:creationId xmlns:a16="http://schemas.microsoft.com/office/drawing/2014/main" id="{807856C3-0421-47AE-9897-335DE3746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6" name="Group 472">
              <a:extLst>
                <a:ext uri="{FF2B5EF4-FFF2-40B4-BE49-F238E27FC236}">
                  <a16:creationId xmlns:a16="http://schemas.microsoft.com/office/drawing/2014/main" id="{B8A0636C-8745-48A9-B654-240B085B5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7" name="Group 473">
                <a:extLst>
                  <a:ext uri="{FF2B5EF4-FFF2-40B4-BE49-F238E27FC236}">
                    <a16:creationId xmlns:a16="http://schemas.microsoft.com/office/drawing/2014/main" id="{6D2EFFFF-B37A-4CB8-BA07-29B5C95DA0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0" name="Group 474">
                  <a:extLst>
                    <a:ext uri="{FF2B5EF4-FFF2-40B4-BE49-F238E27FC236}">
                      <a16:creationId xmlns:a16="http://schemas.microsoft.com/office/drawing/2014/main" id="{BFB72780-B272-4DD7-A623-F5A824558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2" name="Group 475">
                    <a:extLst>
                      <a:ext uri="{FF2B5EF4-FFF2-40B4-BE49-F238E27FC236}">
                        <a16:creationId xmlns:a16="http://schemas.microsoft.com/office/drawing/2014/main" id="{46869CE3-D924-48C0-AECA-A2C2836684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5" name="Freeform 476">
                      <a:extLst>
                        <a:ext uri="{FF2B5EF4-FFF2-40B4-BE49-F238E27FC236}">
                          <a16:creationId xmlns:a16="http://schemas.microsoft.com/office/drawing/2014/main" id="{717594EF-DE8E-48E6-9B97-EEB48568DD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" name="Freeform 477">
                      <a:extLst>
                        <a:ext uri="{FF2B5EF4-FFF2-40B4-BE49-F238E27FC236}">
                          <a16:creationId xmlns:a16="http://schemas.microsoft.com/office/drawing/2014/main" id="{3B56612E-0AB3-41B4-A2CB-90DB171B0F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3" name="Freeform 478">
                    <a:extLst>
                      <a:ext uri="{FF2B5EF4-FFF2-40B4-BE49-F238E27FC236}">
                        <a16:creationId xmlns:a16="http://schemas.microsoft.com/office/drawing/2014/main" id="{467FF2F4-3354-4C09-AA8C-06F1D149E2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" name="Freeform 479">
                    <a:extLst>
                      <a:ext uri="{FF2B5EF4-FFF2-40B4-BE49-F238E27FC236}">
                        <a16:creationId xmlns:a16="http://schemas.microsoft.com/office/drawing/2014/main" id="{C995DBDE-D3C2-4139-A08C-E21E273C80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1" name="Line 480">
                  <a:extLst>
                    <a:ext uri="{FF2B5EF4-FFF2-40B4-BE49-F238E27FC236}">
                      <a16:creationId xmlns:a16="http://schemas.microsoft.com/office/drawing/2014/main" id="{E53B9106-702D-4398-9358-36ECDC842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8" name="AutoShape 481">
                <a:extLst>
                  <a:ext uri="{FF2B5EF4-FFF2-40B4-BE49-F238E27FC236}">
                    <a16:creationId xmlns:a16="http://schemas.microsoft.com/office/drawing/2014/main" id="{65555322-29F5-4E6C-879C-628B0161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9" name="Line 482">
                <a:extLst>
                  <a:ext uri="{FF2B5EF4-FFF2-40B4-BE49-F238E27FC236}">
                    <a16:creationId xmlns:a16="http://schemas.microsoft.com/office/drawing/2014/main" id="{925F7DDE-04BE-4652-BE90-92FF753A5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7" name="Group 470">
            <a:extLst>
              <a:ext uri="{FF2B5EF4-FFF2-40B4-BE49-F238E27FC236}">
                <a16:creationId xmlns:a16="http://schemas.microsoft.com/office/drawing/2014/main" id="{5BE94D17-D40E-428A-8F09-F4C04C022A31}"/>
              </a:ext>
            </a:extLst>
          </p:cNvPr>
          <p:cNvGrpSpPr>
            <a:grpSpLocks/>
          </p:cNvGrpSpPr>
          <p:nvPr/>
        </p:nvGrpSpPr>
        <p:grpSpPr bwMode="auto">
          <a:xfrm rot="15936911">
            <a:off x="3500767" y="4186077"/>
            <a:ext cx="321661" cy="393798"/>
            <a:chOff x="2820" y="264"/>
            <a:chExt cx="420" cy="1452"/>
          </a:xfrm>
        </p:grpSpPr>
        <p:sp>
          <p:nvSpPr>
            <p:cNvPr id="208" name="Line 471">
              <a:extLst>
                <a:ext uri="{FF2B5EF4-FFF2-40B4-BE49-F238E27FC236}">
                  <a16:creationId xmlns:a16="http://schemas.microsoft.com/office/drawing/2014/main" id="{6268F14F-402E-4886-ADAF-F0C4F3682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9" name="Group 472">
              <a:extLst>
                <a:ext uri="{FF2B5EF4-FFF2-40B4-BE49-F238E27FC236}">
                  <a16:creationId xmlns:a16="http://schemas.microsoft.com/office/drawing/2014/main" id="{49FF76E8-9BF3-4B57-A41C-00CF02890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0" name="Group 473">
                <a:extLst>
                  <a:ext uri="{FF2B5EF4-FFF2-40B4-BE49-F238E27FC236}">
                    <a16:creationId xmlns:a16="http://schemas.microsoft.com/office/drawing/2014/main" id="{012363A5-E02D-4DCE-931C-660AD571A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3" name="Group 474">
                  <a:extLst>
                    <a:ext uri="{FF2B5EF4-FFF2-40B4-BE49-F238E27FC236}">
                      <a16:creationId xmlns:a16="http://schemas.microsoft.com/office/drawing/2014/main" id="{F10E14F5-323C-445C-8B54-1D9464CCF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5" name="Group 475">
                    <a:extLst>
                      <a:ext uri="{FF2B5EF4-FFF2-40B4-BE49-F238E27FC236}">
                        <a16:creationId xmlns:a16="http://schemas.microsoft.com/office/drawing/2014/main" id="{D245338D-428D-45F9-B5DA-8F97643FE2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8" name="Freeform 476">
                      <a:extLst>
                        <a:ext uri="{FF2B5EF4-FFF2-40B4-BE49-F238E27FC236}">
                          <a16:creationId xmlns:a16="http://schemas.microsoft.com/office/drawing/2014/main" id="{55F05CB4-C24C-40BE-A49C-38E111881D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9" name="Freeform 477">
                      <a:extLst>
                        <a:ext uri="{FF2B5EF4-FFF2-40B4-BE49-F238E27FC236}">
                          <a16:creationId xmlns:a16="http://schemas.microsoft.com/office/drawing/2014/main" id="{802DE0B5-D3A8-4FB3-999D-322C089106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6" name="Freeform 478">
                    <a:extLst>
                      <a:ext uri="{FF2B5EF4-FFF2-40B4-BE49-F238E27FC236}">
                        <a16:creationId xmlns:a16="http://schemas.microsoft.com/office/drawing/2014/main" id="{F0AC3BE7-A9E5-40C7-8675-6BEA7AFED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7" name="Freeform 479">
                    <a:extLst>
                      <a:ext uri="{FF2B5EF4-FFF2-40B4-BE49-F238E27FC236}">
                        <a16:creationId xmlns:a16="http://schemas.microsoft.com/office/drawing/2014/main" id="{676214F9-A1D6-4009-9598-102469755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4" name="Line 480">
                  <a:extLst>
                    <a:ext uri="{FF2B5EF4-FFF2-40B4-BE49-F238E27FC236}">
                      <a16:creationId xmlns:a16="http://schemas.microsoft.com/office/drawing/2014/main" id="{E9522FC1-856A-44E5-9F4B-4D55B4D4B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1" name="AutoShape 481">
                <a:extLst>
                  <a:ext uri="{FF2B5EF4-FFF2-40B4-BE49-F238E27FC236}">
                    <a16:creationId xmlns:a16="http://schemas.microsoft.com/office/drawing/2014/main" id="{7B8FA355-DA2D-402F-8C7C-F44A3C847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2" name="Line 482">
                <a:extLst>
                  <a:ext uri="{FF2B5EF4-FFF2-40B4-BE49-F238E27FC236}">
                    <a16:creationId xmlns:a16="http://schemas.microsoft.com/office/drawing/2014/main" id="{FDA7C829-9EA6-4307-9A96-77CB5E18E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0" name="Group 470">
            <a:extLst>
              <a:ext uri="{FF2B5EF4-FFF2-40B4-BE49-F238E27FC236}">
                <a16:creationId xmlns:a16="http://schemas.microsoft.com/office/drawing/2014/main" id="{E02ACB02-B92D-4AF3-B5FA-E51BF3DAE69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193749" y="2194977"/>
            <a:ext cx="321661" cy="393798"/>
            <a:chOff x="2820" y="264"/>
            <a:chExt cx="420" cy="1452"/>
          </a:xfrm>
        </p:grpSpPr>
        <p:sp>
          <p:nvSpPr>
            <p:cNvPr id="221" name="Line 471">
              <a:extLst>
                <a:ext uri="{FF2B5EF4-FFF2-40B4-BE49-F238E27FC236}">
                  <a16:creationId xmlns:a16="http://schemas.microsoft.com/office/drawing/2014/main" id="{57F4F1DB-FDF4-4C3C-92EA-033237BAF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472">
              <a:extLst>
                <a:ext uri="{FF2B5EF4-FFF2-40B4-BE49-F238E27FC236}">
                  <a16:creationId xmlns:a16="http://schemas.microsoft.com/office/drawing/2014/main" id="{7A43800C-A75F-40A3-8854-C0D27EDC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473">
                <a:extLst>
                  <a:ext uri="{FF2B5EF4-FFF2-40B4-BE49-F238E27FC236}">
                    <a16:creationId xmlns:a16="http://schemas.microsoft.com/office/drawing/2014/main" id="{1953E41D-E8C6-46D5-9C71-9A02832B20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474">
                  <a:extLst>
                    <a:ext uri="{FF2B5EF4-FFF2-40B4-BE49-F238E27FC236}">
                      <a16:creationId xmlns:a16="http://schemas.microsoft.com/office/drawing/2014/main" id="{3FC2C1C9-40E2-4EF9-B409-1ADBEC69C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475">
                    <a:extLst>
                      <a:ext uri="{FF2B5EF4-FFF2-40B4-BE49-F238E27FC236}">
                        <a16:creationId xmlns:a16="http://schemas.microsoft.com/office/drawing/2014/main" id="{4A7FC6AF-E6A5-418B-B51A-3EF7FEC414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476">
                      <a:extLst>
                        <a:ext uri="{FF2B5EF4-FFF2-40B4-BE49-F238E27FC236}">
                          <a16:creationId xmlns:a16="http://schemas.microsoft.com/office/drawing/2014/main" id="{84E71135-7058-40A6-A739-36002C104F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477">
                      <a:extLst>
                        <a:ext uri="{FF2B5EF4-FFF2-40B4-BE49-F238E27FC236}">
                          <a16:creationId xmlns:a16="http://schemas.microsoft.com/office/drawing/2014/main" id="{0A14CCA8-3F82-4F7C-B60A-B0E129B10B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478">
                    <a:extLst>
                      <a:ext uri="{FF2B5EF4-FFF2-40B4-BE49-F238E27FC236}">
                        <a16:creationId xmlns:a16="http://schemas.microsoft.com/office/drawing/2014/main" id="{3C864EBE-C2F5-4572-AC7E-D1DA6FC958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479">
                    <a:extLst>
                      <a:ext uri="{FF2B5EF4-FFF2-40B4-BE49-F238E27FC236}">
                        <a16:creationId xmlns:a16="http://schemas.microsoft.com/office/drawing/2014/main" id="{0CBAE404-77BF-4BD1-A13C-D90985BB7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480">
                  <a:extLst>
                    <a:ext uri="{FF2B5EF4-FFF2-40B4-BE49-F238E27FC236}">
                      <a16:creationId xmlns:a16="http://schemas.microsoft.com/office/drawing/2014/main" id="{E535047A-BDF6-44C3-9A42-759FA443A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481">
                <a:extLst>
                  <a:ext uri="{FF2B5EF4-FFF2-40B4-BE49-F238E27FC236}">
                    <a16:creationId xmlns:a16="http://schemas.microsoft.com/office/drawing/2014/main" id="{58F81F0E-8B34-4363-B31B-5B42DE84E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" name="Line 482">
                <a:extLst>
                  <a:ext uri="{FF2B5EF4-FFF2-40B4-BE49-F238E27FC236}">
                    <a16:creationId xmlns:a16="http://schemas.microsoft.com/office/drawing/2014/main" id="{7EC68989-962E-4856-9B1A-D3B76D45D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3" name="Text Box 671">
            <a:extLst>
              <a:ext uri="{FF2B5EF4-FFF2-40B4-BE49-F238E27FC236}">
                <a16:creationId xmlns:a16="http://schemas.microsoft.com/office/drawing/2014/main" id="{BA2AD21F-2FED-4A5C-869E-C0DB4D29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138" y="3209320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234" name="Text Box 671">
            <a:extLst>
              <a:ext uri="{FF2B5EF4-FFF2-40B4-BE49-F238E27FC236}">
                <a16:creationId xmlns:a16="http://schemas.microsoft.com/office/drawing/2014/main" id="{DE9C17DB-CDEF-4B69-9544-ED43E1ECD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180" y="2531414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2" name="Text Box 81">
            <a:extLst>
              <a:ext uri="{FF2B5EF4-FFF2-40B4-BE49-F238E27FC236}">
                <a16:creationId xmlns:a16="http://schemas.microsoft.com/office/drawing/2014/main" id="{E847FC57-6903-CD4C-7F22-A55CB5E0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794" y="179388"/>
            <a:ext cx="4701393" cy="5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000" b="1" dirty="0"/>
              <a:t>P-25.11 </a:t>
            </a:r>
            <a:r>
              <a:rPr lang="zh-CN" altLang="en-US" sz="2000" b="1" dirty="0"/>
              <a:t>半四叶草带半滚</a:t>
            </a:r>
            <a:endParaRPr lang="en-US" altLang="zh-CN" sz="2000" b="1" dirty="0"/>
          </a:p>
          <a:p>
            <a:pPr>
              <a:lnSpc>
                <a:spcPct val="90000"/>
              </a:lnSpc>
            </a:pPr>
            <a:r>
              <a:rPr lang="en-US" sz="1200" b="1" dirty="0"/>
              <a:t>                      Half Cloverleaf with half roll, half roll, half roll</a:t>
            </a:r>
            <a:endParaRPr lang="en-GB" altLang="de-DE" sz="1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233" grpId="0"/>
      <p:bldP spid="2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FE94A098-5B44-4F1B-82A5-78AAA20A3701}"/>
              </a:ext>
            </a:extLst>
          </p:cNvPr>
          <p:cNvCxnSpPr>
            <a:cxnSpLocks/>
            <a:stCxn id="90" idx="0"/>
          </p:cNvCxnSpPr>
          <p:nvPr/>
        </p:nvCxnSpPr>
        <p:spPr bwMode="auto">
          <a:xfrm flipH="1">
            <a:off x="4642331" y="2249280"/>
            <a:ext cx="3296" cy="147938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ogen 82">
            <a:extLst>
              <a:ext uri="{FF2B5EF4-FFF2-40B4-BE49-F238E27FC236}">
                <a16:creationId xmlns:a16="http://schemas.microsoft.com/office/drawing/2014/main" id="{3995BA48-77EE-42AE-B084-E731FBA7E507}"/>
              </a:ext>
            </a:extLst>
          </p:cNvPr>
          <p:cNvSpPr/>
          <p:nvPr/>
        </p:nvSpPr>
        <p:spPr bwMode="auto">
          <a:xfrm flipH="1" flipV="1">
            <a:off x="4647000" y="3047444"/>
            <a:ext cx="1481086" cy="1397459"/>
          </a:xfrm>
          <a:prstGeom prst="arc">
            <a:avLst>
              <a:gd name="adj1" fmla="val 5316041"/>
              <a:gd name="adj2" fmla="val 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198AEA31-8277-4EA0-96E3-1F09E1E14BD4}"/>
              </a:ext>
            </a:extLst>
          </p:cNvPr>
          <p:cNvCxnSpPr>
            <a:cxnSpLocks/>
          </p:cNvCxnSpPr>
          <p:nvPr/>
        </p:nvCxnSpPr>
        <p:spPr bwMode="auto">
          <a:xfrm flipH="1">
            <a:off x="5430462" y="1531756"/>
            <a:ext cx="68377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8F48C147-E201-48CD-847D-62F11AE4C682}"/>
              </a:ext>
            </a:extLst>
          </p:cNvPr>
          <p:cNvCxnSpPr>
            <a:cxnSpLocks/>
            <a:stCxn id="95" idx="0"/>
          </p:cNvCxnSpPr>
          <p:nvPr/>
        </p:nvCxnSpPr>
        <p:spPr bwMode="auto">
          <a:xfrm>
            <a:off x="4370220" y="2311791"/>
            <a:ext cx="10566" cy="140623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Bogen 85">
            <a:extLst>
              <a:ext uri="{FF2B5EF4-FFF2-40B4-BE49-F238E27FC236}">
                <a16:creationId xmlns:a16="http://schemas.microsoft.com/office/drawing/2014/main" id="{92015234-40C9-44D3-B965-4A9396146D4D}"/>
              </a:ext>
            </a:extLst>
          </p:cNvPr>
          <p:cNvSpPr/>
          <p:nvPr/>
        </p:nvSpPr>
        <p:spPr bwMode="auto">
          <a:xfrm flipV="1">
            <a:off x="2894962" y="3047444"/>
            <a:ext cx="1485824" cy="1392693"/>
          </a:xfrm>
          <a:prstGeom prst="arc">
            <a:avLst>
              <a:gd name="adj1" fmla="val 5316041"/>
              <a:gd name="adj2" fmla="val 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26102782-CDE1-4BCC-B52A-EC23F38F3D27}"/>
              </a:ext>
            </a:extLst>
          </p:cNvPr>
          <p:cNvCxnSpPr>
            <a:cxnSpLocks/>
            <a:stCxn id="86" idx="0"/>
            <a:endCxn id="83" idx="0"/>
          </p:cNvCxnSpPr>
          <p:nvPr/>
        </p:nvCxnSpPr>
        <p:spPr bwMode="auto">
          <a:xfrm>
            <a:off x="3654880" y="3047626"/>
            <a:ext cx="1715599" cy="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307">
            <a:extLst>
              <a:ext uri="{FF2B5EF4-FFF2-40B4-BE49-F238E27FC236}">
                <a16:creationId xmlns:a16="http://schemas.microsoft.com/office/drawing/2014/main" id="{948AFA71-0C9D-45BA-8662-32C44BADED47}"/>
              </a:ext>
            </a:extLst>
          </p:cNvPr>
          <p:cNvGrpSpPr>
            <a:grpSpLocks/>
          </p:cNvGrpSpPr>
          <p:nvPr/>
        </p:nvGrpSpPr>
        <p:grpSpPr bwMode="auto">
          <a:xfrm rot="2701449" flipV="1">
            <a:off x="4177511" y="2500596"/>
            <a:ext cx="898634" cy="386704"/>
            <a:chOff x="4875" y="7237"/>
            <a:chExt cx="4230" cy="1883"/>
          </a:xfrm>
        </p:grpSpPr>
        <p:sp>
          <p:nvSpPr>
            <p:cNvPr id="78" name="Arc 308">
              <a:extLst>
                <a:ext uri="{FF2B5EF4-FFF2-40B4-BE49-F238E27FC236}">
                  <a16:creationId xmlns:a16="http://schemas.microsoft.com/office/drawing/2014/main" id="{2B736F15-A6ED-49C8-AEF7-A330248BB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AutoShape 309">
              <a:extLst>
                <a:ext uri="{FF2B5EF4-FFF2-40B4-BE49-F238E27FC236}">
                  <a16:creationId xmlns:a16="http://schemas.microsoft.com/office/drawing/2014/main" id="{0B40A9BD-4F2E-4E5B-ACB8-5EAD568AB7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71" name="Group 307">
            <a:extLst>
              <a:ext uri="{FF2B5EF4-FFF2-40B4-BE49-F238E27FC236}">
                <a16:creationId xmlns:a16="http://schemas.microsoft.com/office/drawing/2014/main" id="{6C8FD589-E48E-4F34-A50F-82470AE419BB}"/>
              </a:ext>
            </a:extLst>
          </p:cNvPr>
          <p:cNvGrpSpPr>
            <a:grpSpLocks/>
          </p:cNvGrpSpPr>
          <p:nvPr/>
        </p:nvGrpSpPr>
        <p:grpSpPr bwMode="auto">
          <a:xfrm rot="13290754" flipV="1">
            <a:off x="3864024" y="3063470"/>
            <a:ext cx="1179659" cy="294582"/>
            <a:chOff x="4875" y="7237"/>
            <a:chExt cx="4230" cy="1883"/>
          </a:xfrm>
        </p:grpSpPr>
        <p:sp>
          <p:nvSpPr>
            <p:cNvPr id="76" name="Arc 308">
              <a:extLst>
                <a:ext uri="{FF2B5EF4-FFF2-40B4-BE49-F238E27FC236}">
                  <a16:creationId xmlns:a16="http://schemas.microsoft.com/office/drawing/2014/main" id="{0A3DB183-331A-4D53-B138-13DEF29C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AutoShape 309">
              <a:extLst>
                <a:ext uri="{FF2B5EF4-FFF2-40B4-BE49-F238E27FC236}">
                  <a16:creationId xmlns:a16="http://schemas.microsoft.com/office/drawing/2014/main" id="{A889394A-28CB-4EE4-98D3-2092408404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72" name="Group 307">
            <a:extLst>
              <a:ext uri="{FF2B5EF4-FFF2-40B4-BE49-F238E27FC236}">
                <a16:creationId xmlns:a16="http://schemas.microsoft.com/office/drawing/2014/main" id="{D360B152-094A-4389-B22F-A9B60268239C}"/>
              </a:ext>
            </a:extLst>
          </p:cNvPr>
          <p:cNvGrpSpPr>
            <a:grpSpLocks/>
          </p:cNvGrpSpPr>
          <p:nvPr/>
        </p:nvGrpSpPr>
        <p:grpSpPr bwMode="auto">
          <a:xfrm rot="18653051" flipH="1">
            <a:off x="4321375" y="2858673"/>
            <a:ext cx="800974" cy="288770"/>
            <a:chOff x="4875" y="7237"/>
            <a:chExt cx="4230" cy="1883"/>
          </a:xfrm>
        </p:grpSpPr>
        <p:sp>
          <p:nvSpPr>
            <p:cNvPr id="74" name="Arc 308">
              <a:extLst>
                <a:ext uri="{FF2B5EF4-FFF2-40B4-BE49-F238E27FC236}">
                  <a16:creationId xmlns:a16="http://schemas.microsoft.com/office/drawing/2014/main" id="{CD6856F7-CCE1-44EB-AAFE-099686F9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AutoShape 309">
              <a:extLst>
                <a:ext uri="{FF2B5EF4-FFF2-40B4-BE49-F238E27FC236}">
                  <a16:creationId xmlns:a16="http://schemas.microsoft.com/office/drawing/2014/main" id="{462488F5-D7FD-45CE-A3C4-FF58359DF4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90" name="Bogen 89">
            <a:extLst>
              <a:ext uri="{FF2B5EF4-FFF2-40B4-BE49-F238E27FC236}">
                <a16:creationId xmlns:a16="http://schemas.microsoft.com/office/drawing/2014/main" id="{6E6206AB-8136-424F-849F-4C590ADA66BF}"/>
              </a:ext>
            </a:extLst>
          </p:cNvPr>
          <p:cNvSpPr/>
          <p:nvPr/>
        </p:nvSpPr>
        <p:spPr bwMode="auto">
          <a:xfrm rot="15942597" flipH="1" flipV="1">
            <a:off x="4665616" y="1509706"/>
            <a:ext cx="1443853" cy="1484096"/>
          </a:xfrm>
          <a:prstGeom prst="arc">
            <a:avLst>
              <a:gd name="adj1" fmla="val 5668865"/>
              <a:gd name="adj2" fmla="val 1129903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5" name="Bogen 94">
            <a:extLst>
              <a:ext uri="{FF2B5EF4-FFF2-40B4-BE49-F238E27FC236}">
                <a16:creationId xmlns:a16="http://schemas.microsoft.com/office/drawing/2014/main" id="{00C4BEEE-D889-41DE-9081-889238D93482}"/>
              </a:ext>
            </a:extLst>
          </p:cNvPr>
          <p:cNvSpPr/>
          <p:nvPr/>
        </p:nvSpPr>
        <p:spPr bwMode="auto">
          <a:xfrm rot="5657403" flipV="1">
            <a:off x="2909913" y="1496181"/>
            <a:ext cx="1443853" cy="1484096"/>
          </a:xfrm>
          <a:prstGeom prst="arc">
            <a:avLst>
              <a:gd name="adj1" fmla="val 5316041"/>
              <a:gd name="adj2" fmla="val 1129903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9ED198B0-45D3-4D8C-B728-C9FC5398A8E4}"/>
              </a:ext>
            </a:extLst>
          </p:cNvPr>
          <p:cNvCxnSpPr>
            <a:cxnSpLocks/>
          </p:cNvCxnSpPr>
          <p:nvPr/>
        </p:nvCxnSpPr>
        <p:spPr bwMode="auto">
          <a:xfrm flipH="1">
            <a:off x="2901889" y="1517904"/>
            <a:ext cx="68377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P-25.11.02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1" name="AutoShape 599">
            <a:extLst>
              <a:ext uri="{FF2B5EF4-FFF2-40B4-BE49-F238E27FC236}">
                <a16:creationId xmlns:a16="http://schemas.microsoft.com/office/drawing/2014/main" id="{D05FDF71-0565-49B2-BFD3-6378C3E5E2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2203" y="1412226"/>
            <a:ext cx="466725" cy="172084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882" name="AutoShape 600">
            <a:extLst>
              <a:ext uri="{FF2B5EF4-FFF2-40B4-BE49-F238E27FC236}">
                <a16:creationId xmlns:a16="http://schemas.microsoft.com/office/drawing/2014/main" id="{8390051B-1DED-4FF4-A58B-0FBB3AD4B0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77423" y="1407780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86" name="Group 631">
            <a:extLst>
              <a:ext uri="{FF2B5EF4-FFF2-40B4-BE49-F238E27FC236}">
                <a16:creationId xmlns:a16="http://schemas.microsoft.com/office/drawing/2014/main" id="{0F38704E-DED0-45D6-8665-996D0BAEAF2F}"/>
              </a:ext>
            </a:extLst>
          </p:cNvPr>
          <p:cNvGrpSpPr>
            <a:grpSpLocks/>
          </p:cNvGrpSpPr>
          <p:nvPr/>
        </p:nvGrpSpPr>
        <p:grpSpPr bwMode="auto">
          <a:xfrm rot="5579971" flipH="1">
            <a:off x="3042464" y="1272635"/>
            <a:ext cx="311150" cy="490537"/>
            <a:chOff x="2820" y="264"/>
            <a:chExt cx="420" cy="1452"/>
          </a:xfrm>
        </p:grpSpPr>
        <p:sp>
          <p:nvSpPr>
            <p:cNvPr id="36909" name="Line 632">
              <a:extLst>
                <a:ext uri="{FF2B5EF4-FFF2-40B4-BE49-F238E27FC236}">
                  <a16:creationId xmlns:a16="http://schemas.microsoft.com/office/drawing/2014/main" id="{3F77B897-5E94-4347-BF80-7C8BF9B44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10" name="Group 633">
              <a:extLst>
                <a:ext uri="{FF2B5EF4-FFF2-40B4-BE49-F238E27FC236}">
                  <a16:creationId xmlns:a16="http://schemas.microsoft.com/office/drawing/2014/main" id="{EB9546B3-4219-498D-B1D7-25BCBB70E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6911" name="Group 634">
                <a:extLst>
                  <a:ext uri="{FF2B5EF4-FFF2-40B4-BE49-F238E27FC236}">
                    <a16:creationId xmlns:a16="http://schemas.microsoft.com/office/drawing/2014/main" id="{7C8FF7DF-3029-4B7F-A816-FC6AE739B1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914" name="Group 635">
                  <a:extLst>
                    <a:ext uri="{FF2B5EF4-FFF2-40B4-BE49-F238E27FC236}">
                      <a16:creationId xmlns:a16="http://schemas.microsoft.com/office/drawing/2014/main" id="{BD16C7AD-E312-4C8F-A69A-0A25D1D0AA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6916" name="Group 636">
                    <a:extLst>
                      <a:ext uri="{FF2B5EF4-FFF2-40B4-BE49-F238E27FC236}">
                        <a16:creationId xmlns:a16="http://schemas.microsoft.com/office/drawing/2014/main" id="{C337951F-8BC2-4902-9E31-5CEF864C6B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919" name="Freeform 637">
                      <a:extLst>
                        <a:ext uri="{FF2B5EF4-FFF2-40B4-BE49-F238E27FC236}">
                          <a16:creationId xmlns:a16="http://schemas.microsoft.com/office/drawing/2014/main" id="{C2B88CE0-B9EC-4F38-97CE-2E92A87E73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075999480 w 1153"/>
                        <a:gd name="T39" fmla="*/ 2147483646 h 204"/>
                        <a:gd name="T40" fmla="*/ 235295420 w 1153"/>
                        <a:gd name="T41" fmla="*/ 2147483646 h 204"/>
                        <a:gd name="T42" fmla="*/ 123761139 w 1153"/>
                        <a:gd name="T43" fmla="*/ 2147483646 h 204"/>
                        <a:gd name="T44" fmla="*/ 58291092 w 1153"/>
                        <a:gd name="T45" fmla="*/ 2147483646 h 204"/>
                        <a:gd name="T46" fmla="*/ 0 w 1153"/>
                        <a:gd name="T47" fmla="*/ 2147483646 h 204"/>
                        <a:gd name="T48" fmla="*/ 222357267 w 1153"/>
                        <a:gd name="T49" fmla="*/ 2147483646 h 204"/>
                        <a:gd name="T50" fmla="*/ 280484583 w 1153"/>
                        <a:gd name="T51" fmla="*/ 2147483646 h 204"/>
                        <a:gd name="T52" fmla="*/ 1199650876 w 1153"/>
                        <a:gd name="T53" fmla="*/ 2147483646 h 204"/>
                        <a:gd name="T54" fmla="*/ 1573142790 w 1153"/>
                        <a:gd name="T55" fmla="*/ 2147483646 h 204"/>
                        <a:gd name="T56" fmla="*/ 1933790341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20" name="Freeform 638">
                      <a:extLst>
                        <a:ext uri="{FF2B5EF4-FFF2-40B4-BE49-F238E27FC236}">
                          <a16:creationId xmlns:a16="http://schemas.microsoft.com/office/drawing/2014/main" id="{811ADC58-A34C-43A2-B177-067F7D3D8C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431492738 w 247"/>
                        <a:gd name="T3" fmla="*/ 2147483646 h 69"/>
                        <a:gd name="T4" fmla="*/ 1541195524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1273239473 h 69"/>
                        <a:gd name="T22" fmla="*/ 2147483646 w 247"/>
                        <a:gd name="T23" fmla="*/ 0 h 69"/>
                        <a:gd name="T24" fmla="*/ 2147483646 w 247"/>
                        <a:gd name="T25" fmla="*/ 1273239473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917" name="Freeform 639">
                    <a:extLst>
                      <a:ext uri="{FF2B5EF4-FFF2-40B4-BE49-F238E27FC236}">
                        <a16:creationId xmlns:a16="http://schemas.microsoft.com/office/drawing/2014/main" id="{F6BB57D2-2DCF-488B-B6FE-791C2C13BA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918" name="Freeform 640">
                    <a:extLst>
                      <a:ext uri="{FF2B5EF4-FFF2-40B4-BE49-F238E27FC236}">
                        <a16:creationId xmlns:a16="http://schemas.microsoft.com/office/drawing/2014/main" id="{2B49779E-1CDD-4777-949F-9C9B84BE69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9681 h 33"/>
                      <a:gd name="T2" fmla="*/ 0 w 293"/>
                      <a:gd name="T3" fmla="*/ 38600 h 33"/>
                      <a:gd name="T4" fmla="*/ 83 w 293"/>
                      <a:gd name="T5" fmla="*/ 10951 h 33"/>
                      <a:gd name="T6" fmla="*/ 100 w 293"/>
                      <a:gd name="T7" fmla="*/ 5399 h 33"/>
                      <a:gd name="T8" fmla="*/ 115 w 293"/>
                      <a:gd name="T9" fmla="*/ 5399 h 33"/>
                      <a:gd name="T10" fmla="*/ 135 w 293"/>
                      <a:gd name="T11" fmla="*/ 0 h 33"/>
                      <a:gd name="T12" fmla="*/ 147 w 293"/>
                      <a:gd name="T13" fmla="*/ 0 h 33"/>
                      <a:gd name="T14" fmla="*/ 163 w 293"/>
                      <a:gd name="T15" fmla="*/ 5399 h 33"/>
                      <a:gd name="T16" fmla="*/ 176 w 293"/>
                      <a:gd name="T17" fmla="*/ 7689 h 33"/>
                      <a:gd name="T18" fmla="*/ 190 w 293"/>
                      <a:gd name="T19" fmla="*/ 10951 h 33"/>
                      <a:gd name="T20" fmla="*/ 199 w 293"/>
                      <a:gd name="T21" fmla="*/ 16275 h 33"/>
                      <a:gd name="T22" fmla="*/ 207 w 293"/>
                      <a:gd name="T23" fmla="*/ 22214 h 33"/>
                      <a:gd name="T24" fmla="*/ 213 w 293"/>
                      <a:gd name="T25" fmla="*/ 27861 h 33"/>
                      <a:gd name="T26" fmla="*/ 216 w 293"/>
                      <a:gd name="T27" fmla="*/ 33014 h 33"/>
                      <a:gd name="T28" fmla="*/ 217 w 293"/>
                      <a:gd name="T29" fmla="*/ 39681 h 33"/>
                      <a:gd name="T30" fmla="*/ 216 w 293"/>
                      <a:gd name="T31" fmla="*/ 45060 h 33"/>
                      <a:gd name="T32" fmla="*/ 213 w 293"/>
                      <a:gd name="T33" fmla="*/ 52198 h 33"/>
                      <a:gd name="T34" fmla="*/ 207 w 293"/>
                      <a:gd name="T35" fmla="*/ 56515 h 33"/>
                      <a:gd name="T36" fmla="*/ 199 w 293"/>
                      <a:gd name="T37" fmla="*/ 64176 h 33"/>
                      <a:gd name="T38" fmla="*/ 190 w 293"/>
                      <a:gd name="T39" fmla="*/ 68331 h 33"/>
                      <a:gd name="T40" fmla="*/ 176 w 293"/>
                      <a:gd name="T41" fmla="*/ 72265 h 33"/>
                      <a:gd name="T42" fmla="*/ 163 w 293"/>
                      <a:gd name="T43" fmla="*/ 77865 h 33"/>
                      <a:gd name="T44" fmla="*/ 147 w 293"/>
                      <a:gd name="T45" fmla="*/ 78299 h 33"/>
                      <a:gd name="T46" fmla="*/ 136 w 293"/>
                      <a:gd name="T47" fmla="*/ 78299 h 33"/>
                      <a:gd name="T48" fmla="*/ 115 w 293"/>
                      <a:gd name="T49" fmla="*/ 78299 h 33"/>
                      <a:gd name="T50" fmla="*/ 100 w 293"/>
                      <a:gd name="T51" fmla="*/ 77865 h 33"/>
                      <a:gd name="T52" fmla="*/ 83 w 293"/>
                      <a:gd name="T53" fmla="*/ 68331 h 33"/>
                      <a:gd name="T54" fmla="*/ 0 w 293"/>
                      <a:gd name="T55" fmla="*/ 39681 h 33"/>
                      <a:gd name="T56" fmla="*/ 0 w 293"/>
                      <a:gd name="T57" fmla="*/ 3968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915" name="Line 641">
                  <a:extLst>
                    <a:ext uri="{FF2B5EF4-FFF2-40B4-BE49-F238E27FC236}">
                      <a16:creationId xmlns:a16="http://schemas.microsoft.com/office/drawing/2014/main" id="{6F901745-D168-458D-8600-959DFC2ED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912" name="AutoShape 642">
                <a:extLst>
                  <a:ext uri="{FF2B5EF4-FFF2-40B4-BE49-F238E27FC236}">
                    <a16:creationId xmlns:a16="http://schemas.microsoft.com/office/drawing/2014/main" id="{C5368F36-068A-4EC5-BCFA-E59E6255F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6913" name="Line 643">
                <a:extLst>
                  <a:ext uri="{FF2B5EF4-FFF2-40B4-BE49-F238E27FC236}">
                    <a16:creationId xmlns:a16="http://schemas.microsoft.com/office/drawing/2014/main" id="{4CDBB375-B43E-460D-A723-A6B305D09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6883" name="Group 601">
            <a:extLst>
              <a:ext uri="{FF2B5EF4-FFF2-40B4-BE49-F238E27FC236}">
                <a16:creationId xmlns:a16="http://schemas.microsoft.com/office/drawing/2014/main" id="{0B72DDFA-7957-4B2D-BA5B-D119BA7A05C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142450" y="1305408"/>
            <a:ext cx="311150" cy="490537"/>
            <a:chOff x="2820" y="264"/>
            <a:chExt cx="420" cy="1452"/>
          </a:xfrm>
        </p:grpSpPr>
        <p:sp>
          <p:nvSpPr>
            <p:cNvPr id="36923" name="Line 602">
              <a:extLst>
                <a:ext uri="{FF2B5EF4-FFF2-40B4-BE49-F238E27FC236}">
                  <a16:creationId xmlns:a16="http://schemas.microsoft.com/office/drawing/2014/main" id="{6E24D2C5-D78E-46C8-B9FB-D69935CC5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24" name="Group 603">
              <a:extLst>
                <a:ext uri="{FF2B5EF4-FFF2-40B4-BE49-F238E27FC236}">
                  <a16:creationId xmlns:a16="http://schemas.microsoft.com/office/drawing/2014/main" id="{B414D8D1-89E4-416F-B35F-10E98A693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6925" name="Group 604">
                <a:extLst>
                  <a:ext uri="{FF2B5EF4-FFF2-40B4-BE49-F238E27FC236}">
                    <a16:creationId xmlns:a16="http://schemas.microsoft.com/office/drawing/2014/main" id="{98266476-FFC6-4262-9142-A7FCC6D55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928" name="Group 605">
                  <a:extLst>
                    <a:ext uri="{FF2B5EF4-FFF2-40B4-BE49-F238E27FC236}">
                      <a16:creationId xmlns:a16="http://schemas.microsoft.com/office/drawing/2014/main" id="{9E25D792-AE41-4B96-97A8-114E898EC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6930" name="Group 606">
                    <a:extLst>
                      <a:ext uri="{FF2B5EF4-FFF2-40B4-BE49-F238E27FC236}">
                        <a16:creationId xmlns:a16="http://schemas.microsoft.com/office/drawing/2014/main" id="{27BE1D5A-99DC-4184-9E37-600FC2EC32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933" name="Freeform 607">
                      <a:extLst>
                        <a:ext uri="{FF2B5EF4-FFF2-40B4-BE49-F238E27FC236}">
                          <a16:creationId xmlns:a16="http://schemas.microsoft.com/office/drawing/2014/main" id="{1833D744-7D6C-4123-8A1A-C1887C3039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075999480 w 1153"/>
                        <a:gd name="T39" fmla="*/ 2147483646 h 204"/>
                        <a:gd name="T40" fmla="*/ 235295420 w 1153"/>
                        <a:gd name="T41" fmla="*/ 2147483646 h 204"/>
                        <a:gd name="T42" fmla="*/ 123761139 w 1153"/>
                        <a:gd name="T43" fmla="*/ 2147483646 h 204"/>
                        <a:gd name="T44" fmla="*/ 58291092 w 1153"/>
                        <a:gd name="T45" fmla="*/ 2147483646 h 204"/>
                        <a:gd name="T46" fmla="*/ 0 w 1153"/>
                        <a:gd name="T47" fmla="*/ 2147483646 h 204"/>
                        <a:gd name="T48" fmla="*/ 222357267 w 1153"/>
                        <a:gd name="T49" fmla="*/ 2147483646 h 204"/>
                        <a:gd name="T50" fmla="*/ 280484583 w 1153"/>
                        <a:gd name="T51" fmla="*/ 2147483646 h 204"/>
                        <a:gd name="T52" fmla="*/ 1199650876 w 1153"/>
                        <a:gd name="T53" fmla="*/ 2147483646 h 204"/>
                        <a:gd name="T54" fmla="*/ 1573142790 w 1153"/>
                        <a:gd name="T55" fmla="*/ 2147483646 h 204"/>
                        <a:gd name="T56" fmla="*/ 1933790341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34" name="Freeform 608">
                      <a:extLst>
                        <a:ext uri="{FF2B5EF4-FFF2-40B4-BE49-F238E27FC236}">
                          <a16:creationId xmlns:a16="http://schemas.microsoft.com/office/drawing/2014/main" id="{E7244968-115E-4A41-853A-8344E4CE8C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431492738 w 247"/>
                        <a:gd name="T3" fmla="*/ 2147483646 h 69"/>
                        <a:gd name="T4" fmla="*/ 1541195524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1273239473 h 69"/>
                        <a:gd name="T22" fmla="*/ 2147483646 w 247"/>
                        <a:gd name="T23" fmla="*/ 0 h 69"/>
                        <a:gd name="T24" fmla="*/ 2147483646 w 247"/>
                        <a:gd name="T25" fmla="*/ 1273239473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931" name="Freeform 609">
                    <a:extLst>
                      <a:ext uri="{FF2B5EF4-FFF2-40B4-BE49-F238E27FC236}">
                        <a16:creationId xmlns:a16="http://schemas.microsoft.com/office/drawing/2014/main" id="{0EC51C35-FD64-4D9C-87C8-20465737E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932" name="Freeform 610">
                    <a:extLst>
                      <a:ext uri="{FF2B5EF4-FFF2-40B4-BE49-F238E27FC236}">
                        <a16:creationId xmlns:a16="http://schemas.microsoft.com/office/drawing/2014/main" id="{2914C549-19C0-4063-9368-80DF69956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9681 h 33"/>
                      <a:gd name="T2" fmla="*/ 0 w 293"/>
                      <a:gd name="T3" fmla="*/ 38600 h 33"/>
                      <a:gd name="T4" fmla="*/ 83 w 293"/>
                      <a:gd name="T5" fmla="*/ 10951 h 33"/>
                      <a:gd name="T6" fmla="*/ 100 w 293"/>
                      <a:gd name="T7" fmla="*/ 5399 h 33"/>
                      <a:gd name="T8" fmla="*/ 115 w 293"/>
                      <a:gd name="T9" fmla="*/ 5399 h 33"/>
                      <a:gd name="T10" fmla="*/ 135 w 293"/>
                      <a:gd name="T11" fmla="*/ 0 h 33"/>
                      <a:gd name="T12" fmla="*/ 147 w 293"/>
                      <a:gd name="T13" fmla="*/ 0 h 33"/>
                      <a:gd name="T14" fmla="*/ 163 w 293"/>
                      <a:gd name="T15" fmla="*/ 5399 h 33"/>
                      <a:gd name="T16" fmla="*/ 176 w 293"/>
                      <a:gd name="T17" fmla="*/ 7689 h 33"/>
                      <a:gd name="T18" fmla="*/ 190 w 293"/>
                      <a:gd name="T19" fmla="*/ 10951 h 33"/>
                      <a:gd name="T20" fmla="*/ 199 w 293"/>
                      <a:gd name="T21" fmla="*/ 16275 h 33"/>
                      <a:gd name="T22" fmla="*/ 207 w 293"/>
                      <a:gd name="T23" fmla="*/ 22214 h 33"/>
                      <a:gd name="T24" fmla="*/ 213 w 293"/>
                      <a:gd name="T25" fmla="*/ 27861 h 33"/>
                      <a:gd name="T26" fmla="*/ 216 w 293"/>
                      <a:gd name="T27" fmla="*/ 33014 h 33"/>
                      <a:gd name="T28" fmla="*/ 217 w 293"/>
                      <a:gd name="T29" fmla="*/ 39681 h 33"/>
                      <a:gd name="T30" fmla="*/ 216 w 293"/>
                      <a:gd name="T31" fmla="*/ 45060 h 33"/>
                      <a:gd name="T32" fmla="*/ 213 w 293"/>
                      <a:gd name="T33" fmla="*/ 52198 h 33"/>
                      <a:gd name="T34" fmla="*/ 207 w 293"/>
                      <a:gd name="T35" fmla="*/ 56515 h 33"/>
                      <a:gd name="T36" fmla="*/ 199 w 293"/>
                      <a:gd name="T37" fmla="*/ 64176 h 33"/>
                      <a:gd name="T38" fmla="*/ 190 w 293"/>
                      <a:gd name="T39" fmla="*/ 68331 h 33"/>
                      <a:gd name="T40" fmla="*/ 176 w 293"/>
                      <a:gd name="T41" fmla="*/ 72265 h 33"/>
                      <a:gd name="T42" fmla="*/ 163 w 293"/>
                      <a:gd name="T43" fmla="*/ 77865 h 33"/>
                      <a:gd name="T44" fmla="*/ 147 w 293"/>
                      <a:gd name="T45" fmla="*/ 78299 h 33"/>
                      <a:gd name="T46" fmla="*/ 136 w 293"/>
                      <a:gd name="T47" fmla="*/ 78299 h 33"/>
                      <a:gd name="T48" fmla="*/ 115 w 293"/>
                      <a:gd name="T49" fmla="*/ 78299 h 33"/>
                      <a:gd name="T50" fmla="*/ 100 w 293"/>
                      <a:gd name="T51" fmla="*/ 77865 h 33"/>
                      <a:gd name="T52" fmla="*/ 83 w 293"/>
                      <a:gd name="T53" fmla="*/ 68331 h 33"/>
                      <a:gd name="T54" fmla="*/ 0 w 293"/>
                      <a:gd name="T55" fmla="*/ 39681 h 33"/>
                      <a:gd name="T56" fmla="*/ 0 w 293"/>
                      <a:gd name="T57" fmla="*/ 3968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929" name="Line 611">
                  <a:extLst>
                    <a:ext uri="{FF2B5EF4-FFF2-40B4-BE49-F238E27FC236}">
                      <a16:creationId xmlns:a16="http://schemas.microsoft.com/office/drawing/2014/main" id="{26230AD8-F13E-46B3-B81E-D3AEDFCCA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926" name="AutoShape 612">
                <a:extLst>
                  <a:ext uri="{FF2B5EF4-FFF2-40B4-BE49-F238E27FC236}">
                    <a16:creationId xmlns:a16="http://schemas.microsoft.com/office/drawing/2014/main" id="{4E3480B6-FE57-4B99-8A01-5F05D00F7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6927" name="Line 613">
                <a:extLst>
                  <a:ext uri="{FF2B5EF4-FFF2-40B4-BE49-F238E27FC236}">
                    <a16:creationId xmlns:a16="http://schemas.microsoft.com/office/drawing/2014/main" id="{ABFFC129-25AC-4ADC-8A79-8EB1C200A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6" name="Oval 384">
            <a:extLst>
              <a:ext uri="{FF2B5EF4-FFF2-40B4-BE49-F238E27FC236}">
                <a16:creationId xmlns:a16="http://schemas.microsoft.com/office/drawing/2014/main" id="{A2831AA7-CDF1-475B-B9E0-BDB94DC2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389" y="1571175"/>
            <a:ext cx="1315066" cy="125669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9" name="Oval 74">
            <a:extLst>
              <a:ext uri="{FF2B5EF4-FFF2-40B4-BE49-F238E27FC236}">
                <a16:creationId xmlns:a16="http://schemas.microsoft.com/office/drawing/2014/main" id="{D00207F3-D787-4429-95E5-6A688541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697" y="14416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1" name="Oval 384">
            <a:extLst>
              <a:ext uri="{FF2B5EF4-FFF2-40B4-BE49-F238E27FC236}">
                <a16:creationId xmlns:a16="http://schemas.microsoft.com/office/drawing/2014/main" id="{03C5BD90-6C8E-4D7F-B974-8310B2EB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810" y="3047443"/>
            <a:ext cx="1421784" cy="139746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2" name="Oval 384">
            <a:extLst>
              <a:ext uri="{FF2B5EF4-FFF2-40B4-BE49-F238E27FC236}">
                <a16:creationId xmlns:a16="http://schemas.microsoft.com/office/drawing/2014/main" id="{8FD43537-0F3F-45E2-861F-92ADE71C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660" y="3084710"/>
            <a:ext cx="1436898" cy="1315602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3" name="Oval 384">
            <a:extLst>
              <a:ext uri="{FF2B5EF4-FFF2-40B4-BE49-F238E27FC236}">
                <a16:creationId xmlns:a16="http://schemas.microsoft.com/office/drawing/2014/main" id="{27F5841E-BFBC-48A6-9912-9EC1AD7F0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18" y="1550676"/>
            <a:ext cx="1315066" cy="128500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5" name="Oval 74">
            <a:extLst>
              <a:ext uri="{FF2B5EF4-FFF2-40B4-BE49-F238E27FC236}">
                <a16:creationId xmlns:a16="http://schemas.microsoft.com/office/drawing/2014/main" id="{9AF6F45B-AE4B-48AC-B0B9-D4EE439A6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248" y="29644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6" name="Oval 74">
            <a:extLst>
              <a:ext uri="{FF2B5EF4-FFF2-40B4-BE49-F238E27FC236}">
                <a16:creationId xmlns:a16="http://schemas.microsoft.com/office/drawing/2014/main" id="{2AAE3B3F-393B-44C3-8876-400DD1EF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007" y="35910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7" name="Oval 74">
            <a:extLst>
              <a:ext uri="{FF2B5EF4-FFF2-40B4-BE49-F238E27FC236}">
                <a16:creationId xmlns:a16="http://schemas.microsoft.com/office/drawing/2014/main" id="{C1731F1D-BF39-436C-9219-694C650C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283" y="28698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8" name="Oval 74">
            <a:extLst>
              <a:ext uri="{FF2B5EF4-FFF2-40B4-BE49-F238E27FC236}">
                <a16:creationId xmlns:a16="http://schemas.microsoft.com/office/drawing/2014/main" id="{E0BDD9E7-CAE5-400F-B64C-5F18E35F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105" y="20238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39" name="Oval 74">
            <a:extLst>
              <a:ext uri="{FF2B5EF4-FFF2-40B4-BE49-F238E27FC236}">
                <a16:creationId xmlns:a16="http://schemas.microsoft.com/office/drawing/2014/main" id="{B51F2F3F-4EA0-476A-B1C4-8A76A11D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764" y="360303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40" name="Oval 74">
            <a:extLst>
              <a:ext uri="{FF2B5EF4-FFF2-40B4-BE49-F238E27FC236}">
                <a16:creationId xmlns:a16="http://schemas.microsoft.com/office/drawing/2014/main" id="{166B7D34-FFCB-4EEB-932B-C95028C2B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896" y="284170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41" name="Oval 74">
            <a:extLst>
              <a:ext uri="{FF2B5EF4-FFF2-40B4-BE49-F238E27FC236}">
                <a16:creationId xmlns:a16="http://schemas.microsoft.com/office/drawing/2014/main" id="{B30D7C6C-9300-4BD2-AA3E-6A48FA71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613" y="29970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42" name="Oval 74">
            <a:extLst>
              <a:ext uri="{FF2B5EF4-FFF2-40B4-BE49-F238E27FC236}">
                <a16:creationId xmlns:a16="http://schemas.microsoft.com/office/drawing/2014/main" id="{B63EAEE6-5501-4D84-9AB2-0B5FAD45C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36" y="202168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43" name="Oval 74">
            <a:extLst>
              <a:ext uri="{FF2B5EF4-FFF2-40B4-BE49-F238E27FC236}">
                <a16:creationId xmlns:a16="http://schemas.microsoft.com/office/drawing/2014/main" id="{889624CB-198F-457F-A0B1-64FAF816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769" y="29875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46" name="Oval 74">
            <a:extLst>
              <a:ext uri="{FF2B5EF4-FFF2-40B4-BE49-F238E27FC236}">
                <a16:creationId xmlns:a16="http://schemas.microsoft.com/office/drawing/2014/main" id="{F7238D15-2BD4-4A75-8E70-618EBA2D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214" y="141510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81">
            <a:extLst>
              <a:ext uri="{FF2B5EF4-FFF2-40B4-BE49-F238E27FC236}">
                <a16:creationId xmlns:a16="http://schemas.microsoft.com/office/drawing/2014/main" id="{F0855E59-A41C-76C7-775F-4F8FDC20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794" y="179388"/>
            <a:ext cx="4701393" cy="5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000" b="1" dirty="0"/>
              <a:t>P-25.11 </a:t>
            </a:r>
            <a:r>
              <a:rPr lang="zh-CN" altLang="en-US" sz="2000" b="1" dirty="0"/>
              <a:t>半四叶草带半滚</a:t>
            </a:r>
            <a:endParaRPr lang="en-US" altLang="zh-CN" sz="2000" b="1" dirty="0"/>
          </a:p>
          <a:p>
            <a:pPr>
              <a:lnSpc>
                <a:spcPct val="90000"/>
              </a:lnSpc>
            </a:pPr>
            <a:r>
              <a:rPr lang="en-US" sz="1200" b="1" dirty="0"/>
              <a:t>                      Half Cloverleaf with half roll, half roll, half roll</a:t>
            </a:r>
            <a:endParaRPr lang="en-GB" altLang="de-DE" sz="1200" dirty="0"/>
          </a:p>
        </p:txBody>
      </p:sp>
      <p:sp>
        <p:nvSpPr>
          <p:cNvPr id="3" name="Text Box 88">
            <a:extLst>
              <a:ext uri="{FF2B5EF4-FFF2-40B4-BE49-F238E27FC236}">
                <a16:creationId xmlns:a16="http://schemas.microsoft.com/office/drawing/2014/main" id="{0739216F-817E-67B9-8603-25BBDCB2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34" y="2720092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4" name="Text Box 100">
            <a:extLst>
              <a:ext uri="{FF2B5EF4-FFF2-40B4-BE49-F238E27FC236}">
                <a16:creationId xmlns:a16="http://schemas.microsoft.com/office/drawing/2014/main" id="{51AC947C-712C-A526-102C-DE58A67D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56" y="2614930"/>
            <a:ext cx="26460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½ rolls on middle of the line.</a:t>
            </a:r>
          </a:p>
        </p:txBody>
      </p:sp>
    </p:spTree>
    <p:extLst>
      <p:ext uri="{BB962C8B-B14F-4D97-AF65-F5344CB8AC3E}">
        <p14:creationId xmlns:p14="http://schemas.microsoft.com/office/powerpoint/2010/main" val="428052785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4E11A6C-D6F3-4C01-AB17-689D7825D277}"/>
              </a:ext>
            </a:extLst>
          </p:cNvPr>
          <p:cNvGrpSpPr/>
          <p:nvPr/>
        </p:nvGrpSpPr>
        <p:grpSpPr>
          <a:xfrm>
            <a:off x="1757693" y="1428111"/>
            <a:ext cx="2727169" cy="2858315"/>
            <a:chOff x="1757693" y="1428111"/>
            <a:chExt cx="2727169" cy="2858315"/>
          </a:xfrm>
        </p:grpSpPr>
        <p:sp>
          <p:nvSpPr>
            <p:cNvPr id="72" name="Arc 354">
              <a:extLst>
                <a:ext uri="{FF2B5EF4-FFF2-40B4-BE49-F238E27FC236}">
                  <a16:creationId xmlns:a16="http://schemas.microsoft.com/office/drawing/2014/main" id="{CC3CAD1B-58DD-4AE2-89E1-231D3AE28990}"/>
                </a:ext>
              </a:extLst>
            </p:cNvPr>
            <p:cNvSpPr>
              <a:spLocks/>
            </p:cNvSpPr>
            <p:nvPr/>
          </p:nvSpPr>
          <p:spPr bwMode="auto">
            <a:xfrm rot="15696680" flipH="1" flipV="1">
              <a:off x="1871199" y="3118820"/>
              <a:ext cx="1054100" cy="1281112"/>
            </a:xfrm>
            <a:custGeom>
              <a:avLst/>
              <a:gdLst>
                <a:gd name="G0" fmla="+- 15939 0 0"/>
                <a:gd name="G1" fmla="+- 21428 0 0"/>
                <a:gd name="G2" fmla="+- 21600 0 0"/>
                <a:gd name="T0" fmla="*/ 18658 w 37539"/>
                <a:gd name="T1" fmla="*/ 0 h 43028"/>
                <a:gd name="T2" fmla="*/ 0 w 37539"/>
                <a:gd name="T3" fmla="*/ 36006 h 43028"/>
                <a:gd name="T4" fmla="*/ 15939 w 37539"/>
                <a:gd name="T5" fmla="*/ 21428 h 4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39" h="43028" fill="none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</a:path>
                <a:path w="37539" h="43028" stroke="0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  <a:lnTo>
                    <a:pt x="15939" y="214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357">
              <a:extLst>
                <a:ext uri="{FF2B5EF4-FFF2-40B4-BE49-F238E27FC236}">
                  <a16:creationId xmlns:a16="http://schemas.microsoft.com/office/drawing/2014/main" id="{BFA71D9C-41CC-4A16-B758-07EDCA43FB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3739" y="1551081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358">
              <a:extLst>
                <a:ext uri="{FF2B5EF4-FFF2-40B4-BE49-F238E27FC236}">
                  <a16:creationId xmlns:a16="http://schemas.microsoft.com/office/drawing/2014/main" id="{D1580220-4A4F-4A8D-98F3-8AE3B39E9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8980" y="1532112"/>
              <a:ext cx="1606094" cy="17653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Line 475">
              <a:extLst>
                <a:ext uri="{FF2B5EF4-FFF2-40B4-BE49-F238E27FC236}">
                  <a16:creationId xmlns:a16="http://schemas.microsoft.com/office/drawing/2014/main" id="{9835FDB8-E6C0-4D89-B868-FCD0F0DC0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19074" y="1910123"/>
              <a:ext cx="6249" cy="1765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27" name="Line 477">
              <a:extLst>
                <a:ext uri="{FF2B5EF4-FFF2-40B4-BE49-F238E27FC236}">
                  <a16:creationId xmlns:a16="http://schemas.microsoft.com/office/drawing/2014/main" id="{17F81144-E9FD-4EEE-B318-FF770A522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35562" y="1428111"/>
              <a:ext cx="749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P-25.12.01</a:t>
            </a:r>
            <a:endParaRPr lang="de-DE" altLang="de-DE" dirty="0"/>
          </a:p>
        </p:txBody>
      </p:sp>
      <p:sp>
        <p:nvSpPr>
          <p:cNvPr id="34822" name="Text Box 253">
            <a:extLst>
              <a:ext uri="{FF2B5EF4-FFF2-40B4-BE49-F238E27FC236}">
                <a16:creationId xmlns:a16="http://schemas.microsoft.com/office/drawing/2014/main" id="{6E668706-661D-4773-9C1B-2A63F6D2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89" y="4930775"/>
            <a:ext cx="4824049" cy="1366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正飞进入，推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下降直线，做半滚，拉</a:t>
            </a:r>
            <a:r>
              <a:rPr lang="en-US" altLang="zh-CN" sz="1600" b="1" dirty="0"/>
              <a:t>5/8</a:t>
            </a:r>
            <a:r>
              <a:rPr lang="zh-CN" altLang="en-US" sz="1600" b="1" dirty="0"/>
              <a:t>圆弧进入垂直上升直线，连续做两个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圆弧，倒飞改出。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upright, push through a one eighth loop into a forty-five degree downline, perform a half roll, pull through five eighths loop into a vertical upline, perform consecutively two quarter rolls, pull through a quarter loop, exit inverted.</a:t>
            </a:r>
            <a:endParaRPr lang="de-DE" sz="1200" b="1" dirty="0"/>
          </a:p>
        </p:txBody>
      </p:sp>
      <p:sp>
        <p:nvSpPr>
          <p:cNvPr id="34829" name="Rectangle 116">
            <a:extLst>
              <a:ext uri="{FF2B5EF4-FFF2-40B4-BE49-F238E27FC236}">
                <a16:creationId xmlns:a16="http://schemas.microsoft.com/office/drawing/2014/main" id="{6711717A-C6D4-4402-8784-8B6502AEE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591" y="70265"/>
            <a:ext cx="4733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P-25.12 </a:t>
            </a:r>
            <a:r>
              <a:rPr lang="zh-CN" altLang="en-US" sz="2000" b="1" dirty="0"/>
              <a:t>水滴带半滚</a:t>
            </a:r>
            <a:r>
              <a:rPr lang="en-US" altLang="zh-CN" sz="2000" b="1" dirty="0"/>
              <a:t>+1/4</a:t>
            </a:r>
            <a:r>
              <a:rPr lang="zh-CN" altLang="en-US" sz="2000" b="1" dirty="0"/>
              <a:t>位滚</a:t>
            </a:r>
            <a:endParaRPr lang="en-US" altLang="zh-CN" sz="2000" b="1" dirty="0"/>
          </a:p>
          <a:p>
            <a:r>
              <a:rPr lang="en-US" sz="1200" b="1" dirty="0"/>
              <a:t>                      Reverse Figure ET with half roll, two quarter rolls</a:t>
            </a:r>
            <a:endParaRPr lang="de-DE" sz="1200" dirty="0"/>
          </a:p>
        </p:txBody>
      </p:sp>
      <p:sp>
        <p:nvSpPr>
          <p:cNvPr id="70" name="Text Box 350">
            <a:extLst>
              <a:ext uri="{FF2B5EF4-FFF2-40B4-BE49-F238E27FC236}">
                <a16:creationId xmlns:a16="http://schemas.microsoft.com/office/drawing/2014/main" id="{4EF87F10-27F2-4880-9886-AF9A2329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413" y="2995265"/>
            <a:ext cx="904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grpSp>
        <p:nvGrpSpPr>
          <p:cNvPr id="79" name="Group 362">
            <a:extLst>
              <a:ext uri="{FF2B5EF4-FFF2-40B4-BE49-F238E27FC236}">
                <a16:creationId xmlns:a16="http://schemas.microsoft.com/office/drawing/2014/main" id="{C7414468-C74A-4C68-8A9A-E5FDE21E282F}"/>
              </a:ext>
            </a:extLst>
          </p:cNvPr>
          <p:cNvGrpSpPr>
            <a:grpSpLocks/>
          </p:cNvGrpSpPr>
          <p:nvPr/>
        </p:nvGrpSpPr>
        <p:grpSpPr bwMode="auto">
          <a:xfrm rot="3994872" flipV="1">
            <a:off x="1971654" y="2442125"/>
            <a:ext cx="895350" cy="196850"/>
            <a:chOff x="4875" y="7237"/>
            <a:chExt cx="4230" cy="1883"/>
          </a:xfrm>
        </p:grpSpPr>
        <p:sp>
          <p:nvSpPr>
            <p:cNvPr id="80" name="Arc 363">
              <a:extLst>
                <a:ext uri="{FF2B5EF4-FFF2-40B4-BE49-F238E27FC236}">
                  <a16:creationId xmlns:a16="http://schemas.microsoft.com/office/drawing/2014/main" id="{211E0FE1-9A9A-4873-919E-214543442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AutoShape 364">
              <a:extLst>
                <a:ext uri="{FF2B5EF4-FFF2-40B4-BE49-F238E27FC236}">
                  <a16:creationId xmlns:a16="http://schemas.microsoft.com/office/drawing/2014/main" id="{00EFE376-97EC-4829-B0B4-E999BC606B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" name="AutoShape 368">
            <a:extLst>
              <a:ext uri="{FF2B5EF4-FFF2-40B4-BE49-F238E27FC236}">
                <a16:creationId xmlns:a16="http://schemas.microsoft.com/office/drawing/2014/main" id="{40FBB013-7BAF-4E0A-B8FA-88282CDA0D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18137" y="131778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6" name="Group 369">
            <a:extLst>
              <a:ext uri="{FF2B5EF4-FFF2-40B4-BE49-F238E27FC236}">
                <a16:creationId xmlns:a16="http://schemas.microsoft.com/office/drawing/2014/main" id="{55C40D39-064B-4EAF-89C3-23A865F5C684}"/>
              </a:ext>
            </a:extLst>
          </p:cNvPr>
          <p:cNvGrpSpPr>
            <a:grpSpLocks/>
          </p:cNvGrpSpPr>
          <p:nvPr/>
        </p:nvGrpSpPr>
        <p:grpSpPr bwMode="auto">
          <a:xfrm rot="5551595" flipV="1">
            <a:off x="3732374" y="1318212"/>
            <a:ext cx="311150" cy="490538"/>
            <a:chOff x="2820" y="264"/>
            <a:chExt cx="420" cy="1452"/>
          </a:xfrm>
        </p:grpSpPr>
        <p:sp>
          <p:nvSpPr>
            <p:cNvPr id="87" name="Line 370">
              <a:extLst>
                <a:ext uri="{FF2B5EF4-FFF2-40B4-BE49-F238E27FC236}">
                  <a16:creationId xmlns:a16="http://schemas.microsoft.com/office/drawing/2014/main" id="{D2B84655-3FB1-48CE-87A6-1A71AED76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" name="Group 371">
              <a:extLst>
                <a:ext uri="{FF2B5EF4-FFF2-40B4-BE49-F238E27FC236}">
                  <a16:creationId xmlns:a16="http://schemas.microsoft.com/office/drawing/2014/main" id="{F9D42145-1C18-4273-9EED-A7A8EAE99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9" name="Group 372">
                <a:extLst>
                  <a:ext uri="{FF2B5EF4-FFF2-40B4-BE49-F238E27FC236}">
                    <a16:creationId xmlns:a16="http://schemas.microsoft.com/office/drawing/2014/main" id="{804C3479-97E6-4670-9EBB-4D92836A3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" name="Group 373">
                  <a:extLst>
                    <a:ext uri="{FF2B5EF4-FFF2-40B4-BE49-F238E27FC236}">
                      <a16:creationId xmlns:a16="http://schemas.microsoft.com/office/drawing/2014/main" id="{38639DC8-67E0-440A-8E53-2F746615D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4" name="Group 374">
                    <a:extLst>
                      <a:ext uri="{FF2B5EF4-FFF2-40B4-BE49-F238E27FC236}">
                        <a16:creationId xmlns:a16="http://schemas.microsoft.com/office/drawing/2014/main" id="{B847E3A8-9526-408E-97B0-7FF75B7CDC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7" name="Freeform 375">
                      <a:extLst>
                        <a:ext uri="{FF2B5EF4-FFF2-40B4-BE49-F238E27FC236}">
                          <a16:creationId xmlns:a16="http://schemas.microsoft.com/office/drawing/2014/main" id="{FB3820BE-5C2E-40B5-A961-25865FF918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" name="Freeform 376">
                      <a:extLst>
                        <a:ext uri="{FF2B5EF4-FFF2-40B4-BE49-F238E27FC236}">
                          <a16:creationId xmlns:a16="http://schemas.microsoft.com/office/drawing/2014/main" id="{10DBF998-19D4-4E74-8C74-2821767419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5" name="Freeform 377">
                    <a:extLst>
                      <a:ext uri="{FF2B5EF4-FFF2-40B4-BE49-F238E27FC236}">
                        <a16:creationId xmlns:a16="http://schemas.microsoft.com/office/drawing/2014/main" id="{EB2B92EC-7873-4497-AEAE-2DD2F1F645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6" name="Freeform 378">
                    <a:extLst>
                      <a:ext uri="{FF2B5EF4-FFF2-40B4-BE49-F238E27FC236}">
                        <a16:creationId xmlns:a16="http://schemas.microsoft.com/office/drawing/2014/main" id="{7022BA8C-A682-4A2F-B3E2-B05C8A3FB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3" name="Line 379">
                  <a:extLst>
                    <a:ext uri="{FF2B5EF4-FFF2-40B4-BE49-F238E27FC236}">
                      <a16:creationId xmlns:a16="http://schemas.microsoft.com/office/drawing/2014/main" id="{F73E03A9-F408-473B-BA22-396EAD2B1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" name="AutoShape 380">
                <a:extLst>
                  <a:ext uri="{FF2B5EF4-FFF2-40B4-BE49-F238E27FC236}">
                    <a16:creationId xmlns:a16="http://schemas.microsoft.com/office/drawing/2014/main" id="{BCFF4153-04E4-4998-99D3-94EC86600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381">
                <a:extLst>
                  <a:ext uri="{FF2B5EF4-FFF2-40B4-BE49-F238E27FC236}">
                    <a16:creationId xmlns:a16="http://schemas.microsoft.com/office/drawing/2014/main" id="{D8DCBECE-9889-4898-A302-FB2ED76AF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9" name="Group 382">
            <a:extLst>
              <a:ext uri="{FF2B5EF4-FFF2-40B4-BE49-F238E27FC236}">
                <a16:creationId xmlns:a16="http://schemas.microsoft.com/office/drawing/2014/main" id="{1F206563-3D46-49D4-B83F-01BFAF6BD43B}"/>
              </a:ext>
            </a:extLst>
          </p:cNvPr>
          <p:cNvGrpSpPr>
            <a:grpSpLocks/>
          </p:cNvGrpSpPr>
          <p:nvPr/>
        </p:nvGrpSpPr>
        <p:grpSpPr bwMode="auto">
          <a:xfrm rot="2924286" flipH="1">
            <a:off x="2592992" y="2152717"/>
            <a:ext cx="290512" cy="427038"/>
            <a:chOff x="2820" y="264"/>
            <a:chExt cx="420" cy="1452"/>
          </a:xfrm>
        </p:grpSpPr>
        <p:sp>
          <p:nvSpPr>
            <p:cNvPr id="100" name="Line 383">
              <a:extLst>
                <a:ext uri="{FF2B5EF4-FFF2-40B4-BE49-F238E27FC236}">
                  <a16:creationId xmlns:a16="http://schemas.microsoft.com/office/drawing/2014/main" id="{8CF19EC0-FE25-42EF-BE30-6633A43DD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1" name="Group 384">
              <a:extLst>
                <a:ext uri="{FF2B5EF4-FFF2-40B4-BE49-F238E27FC236}">
                  <a16:creationId xmlns:a16="http://schemas.microsoft.com/office/drawing/2014/main" id="{85E0CE1A-4865-421F-8FFA-7C32D95DA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2" name="Group 385">
                <a:extLst>
                  <a:ext uri="{FF2B5EF4-FFF2-40B4-BE49-F238E27FC236}">
                    <a16:creationId xmlns:a16="http://schemas.microsoft.com/office/drawing/2014/main" id="{6C968E02-0FBF-495B-8C3C-01FE9F86F1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5" name="Group 386">
                  <a:extLst>
                    <a:ext uri="{FF2B5EF4-FFF2-40B4-BE49-F238E27FC236}">
                      <a16:creationId xmlns:a16="http://schemas.microsoft.com/office/drawing/2014/main" id="{14C49BA9-6060-417B-9723-71B08EB687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7" name="Group 387">
                    <a:extLst>
                      <a:ext uri="{FF2B5EF4-FFF2-40B4-BE49-F238E27FC236}">
                        <a16:creationId xmlns:a16="http://schemas.microsoft.com/office/drawing/2014/main" id="{3AB9F446-9513-4AF9-B5D5-B5AA734B80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0" name="Freeform 388">
                      <a:extLst>
                        <a:ext uri="{FF2B5EF4-FFF2-40B4-BE49-F238E27FC236}">
                          <a16:creationId xmlns:a16="http://schemas.microsoft.com/office/drawing/2014/main" id="{702404E3-B971-45DA-AE21-929C8C1BFD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1" name="Freeform 389">
                      <a:extLst>
                        <a:ext uri="{FF2B5EF4-FFF2-40B4-BE49-F238E27FC236}">
                          <a16:creationId xmlns:a16="http://schemas.microsoft.com/office/drawing/2014/main" id="{B1F4D76E-420A-4D86-8F10-1D5C15180B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8" name="Freeform 390">
                    <a:extLst>
                      <a:ext uri="{FF2B5EF4-FFF2-40B4-BE49-F238E27FC236}">
                        <a16:creationId xmlns:a16="http://schemas.microsoft.com/office/drawing/2014/main" id="{54766D1A-8C9C-4525-A88E-D7603A3D4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9" name="Freeform 391">
                    <a:extLst>
                      <a:ext uri="{FF2B5EF4-FFF2-40B4-BE49-F238E27FC236}">
                        <a16:creationId xmlns:a16="http://schemas.microsoft.com/office/drawing/2014/main" id="{BD2A31E4-2F2E-4231-B08E-29FD3C1D5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6" name="Line 392">
                  <a:extLst>
                    <a:ext uri="{FF2B5EF4-FFF2-40B4-BE49-F238E27FC236}">
                      <a16:creationId xmlns:a16="http://schemas.microsoft.com/office/drawing/2014/main" id="{0C8146C1-A09F-45D4-95D8-927C84599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3" name="AutoShape 393">
                <a:extLst>
                  <a:ext uri="{FF2B5EF4-FFF2-40B4-BE49-F238E27FC236}">
                    <a16:creationId xmlns:a16="http://schemas.microsoft.com/office/drawing/2014/main" id="{E2A17CB9-3E7B-4C28-A360-9330D1116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Line 394">
                <a:extLst>
                  <a:ext uri="{FF2B5EF4-FFF2-40B4-BE49-F238E27FC236}">
                    <a16:creationId xmlns:a16="http://schemas.microsoft.com/office/drawing/2014/main" id="{E5E23095-7BD8-450D-B12B-A0C079ACD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2" name="Group 421">
            <a:extLst>
              <a:ext uri="{FF2B5EF4-FFF2-40B4-BE49-F238E27FC236}">
                <a16:creationId xmlns:a16="http://schemas.microsoft.com/office/drawing/2014/main" id="{1259D5C5-E708-4912-BEFB-BF069681BEB1}"/>
              </a:ext>
            </a:extLst>
          </p:cNvPr>
          <p:cNvGrpSpPr>
            <a:grpSpLocks/>
          </p:cNvGrpSpPr>
          <p:nvPr/>
        </p:nvGrpSpPr>
        <p:grpSpPr bwMode="auto">
          <a:xfrm rot="16367716" flipV="1">
            <a:off x="4646816" y="1162999"/>
            <a:ext cx="311150" cy="490538"/>
            <a:chOff x="2820" y="264"/>
            <a:chExt cx="420" cy="1452"/>
          </a:xfrm>
        </p:grpSpPr>
        <p:sp>
          <p:nvSpPr>
            <p:cNvPr id="113" name="Line 422">
              <a:extLst>
                <a:ext uri="{FF2B5EF4-FFF2-40B4-BE49-F238E27FC236}">
                  <a16:creationId xmlns:a16="http://schemas.microsoft.com/office/drawing/2014/main" id="{4AE576F1-C168-4A5B-8134-7810C89DB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4" name="Group 423">
              <a:extLst>
                <a:ext uri="{FF2B5EF4-FFF2-40B4-BE49-F238E27FC236}">
                  <a16:creationId xmlns:a16="http://schemas.microsoft.com/office/drawing/2014/main" id="{93A921A3-A31C-4D09-8E13-B81A18ACD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424">
                <a:extLst>
                  <a:ext uri="{FF2B5EF4-FFF2-40B4-BE49-F238E27FC236}">
                    <a16:creationId xmlns:a16="http://schemas.microsoft.com/office/drawing/2014/main" id="{286DB559-6F1A-4328-B8D7-6DCF70718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8" name="Group 425">
                  <a:extLst>
                    <a:ext uri="{FF2B5EF4-FFF2-40B4-BE49-F238E27FC236}">
                      <a16:creationId xmlns:a16="http://schemas.microsoft.com/office/drawing/2014/main" id="{4043C222-1C61-413A-B7BE-3728BC2EF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0" name="Group 426">
                    <a:extLst>
                      <a:ext uri="{FF2B5EF4-FFF2-40B4-BE49-F238E27FC236}">
                        <a16:creationId xmlns:a16="http://schemas.microsoft.com/office/drawing/2014/main" id="{97F701BC-3AA8-466E-B360-BF27A311B3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3" name="Freeform 427">
                      <a:extLst>
                        <a:ext uri="{FF2B5EF4-FFF2-40B4-BE49-F238E27FC236}">
                          <a16:creationId xmlns:a16="http://schemas.microsoft.com/office/drawing/2014/main" id="{BF83B7C9-F38E-4D2F-8712-19D8EB2756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Freeform 428">
                      <a:extLst>
                        <a:ext uri="{FF2B5EF4-FFF2-40B4-BE49-F238E27FC236}">
                          <a16:creationId xmlns:a16="http://schemas.microsoft.com/office/drawing/2014/main" id="{07167C16-5343-4880-8C13-E88E463253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1" name="Freeform 429">
                    <a:extLst>
                      <a:ext uri="{FF2B5EF4-FFF2-40B4-BE49-F238E27FC236}">
                        <a16:creationId xmlns:a16="http://schemas.microsoft.com/office/drawing/2014/main" id="{B7A485E0-6FF8-4514-BD70-BD082E7BA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2" name="Freeform 430">
                    <a:extLst>
                      <a:ext uri="{FF2B5EF4-FFF2-40B4-BE49-F238E27FC236}">
                        <a16:creationId xmlns:a16="http://schemas.microsoft.com/office/drawing/2014/main" id="{C485290A-B6B1-4C69-8054-E506B9235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" name="Line 431">
                  <a:extLst>
                    <a:ext uri="{FF2B5EF4-FFF2-40B4-BE49-F238E27FC236}">
                      <a16:creationId xmlns:a16="http://schemas.microsoft.com/office/drawing/2014/main" id="{EA2755F5-7B39-482C-9B52-EB9993F80A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6" name="AutoShape 432">
                <a:extLst>
                  <a:ext uri="{FF2B5EF4-FFF2-40B4-BE49-F238E27FC236}">
                    <a16:creationId xmlns:a16="http://schemas.microsoft.com/office/drawing/2014/main" id="{F811DC04-5D52-4672-A1B7-BDADD0A6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" name="Line 433">
                <a:extLst>
                  <a:ext uri="{FF2B5EF4-FFF2-40B4-BE49-F238E27FC236}">
                    <a16:creationId xmlns:a16="http://schemas.microsoft.com/office/drawing/2014/main" id="{B1FFE78A-C885-4704-AB20-F5B0C41CE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1" name="Group 481">
            <a:extLst>
              <a:ext uri="{FF2B5EF4-FFF2-40B4-BE49-F238E27FC236}">
                <a16:creationId xmlns:a16="http://schemas.microsoft.com/office/drawing/2014/main" id="{44C47CB8-387E-428E-AB2E-D11D646BFE47}"/>
              </a:ext>
            </a:extLst>
          </p:cNvPr>
          <p:cNvGrpSpPr>
            <a:grpSpLocks/>
          </p:cNvGrpSpPr>
          <p:nvPr/>
        </p:nvGrpSpPr>
        <p:grpSpPr bwMode="auto">
          <a:xfrm rot="17966571">
            <a:off x="2786391" y="3135880"/>
            <a:ext cx="627062" cy="301625"/>
            <a:chOff x="4875" y="7237"/>
            <a:chExt cx="4230" cy="1883"/>
          </a:xfrm>
        </p:grpSpPr>
        <p:sp>
          <p:nvSpPr>
            <p:cNvPr id="132" name="Arc 482">
              <a:extLst>
                <a:ext uri="{FF2B5EF4-FFF2-40B4-BE49-F238E27FC236}">
                  <a16:creationId xmlns:a16="http://schemas.microsoft.com/office/drawing/2014/main" id="{F943BF52-1BFE-4141-9CAF-CF0687E0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AutoShape 483">
              <a:extLst>
                <a:ext uri="{FF2B5EF4-FFF2-40B4-BE49-F238E27FC236}">
                  <a16:creationId xmlns:a16="http://schemas.microsoft.com/office/drawing/2014/main" id="{07AE6DC5-8801-4064-A73B-D78AA2D088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0" name="Group 408">
            <a:extLst>
              <a:ext uri="{FF2B5EF4-FFF2-40B4-BE49-F238E27FC236}">
                <a16:creationId xmlns:a16="http://schemas.microsoft.com/office/drawing/2014/main" id="{F5DCFAFF-81D3-4F34-BD86-3CC9B095FF0D}"/>
              </a:ext>
            </a:extLst>
          </p:cNvPr>
          <p:cNvGrpSpPr>
            <a:grpSpLocks/>
          </p:cNvGrpSpPr>
          <p:nvPr/>
        </p:nvGrpSpPr>
        <p:grpSpPr bwMode="auto">
          <a:xfrm rot="13395513" flipH="1" flipV="1">
            <a:off x="1930731" y="2879874"/>
            <a:ext cx="285750" cy="401637"/>
            <a:chOff x="2820" y="264"/>
            <a:chExt cx="420" cy="1452"/>
          </a:xfrm>
        </p:grpSpPr>
        <p:sp>
          <p:nvSpPr>
            <p:cNvPr id="181" name="Line 409">
              <a:extLst>
                <a:ext uri="{FF2B5EF4-FFF2-40B4-BE49-F238E27FC236}">
                  <a16:creationId xmlns:a16="http://schemas.microsoft.com/office/drawing/2014/main" id="{C761446D-8C4B-4397-8AE4-E67A00491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2" name="Group 410">
              <a:extLst>
                <a:ext uri="{FF2B5EF4-FFF2-40B4-BE49-F238E27FC236}">
                  <a16:creationId xmlns:a16="http://schemas.microsoft.com/office/drawing/2014/main" id="{4447E436-F25D-4BAB-96D0-1FBB56880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3" name="Group 411">
                <a:extLst>
                  <a:ext uri="{FF2B5EF4-FFF2-40B4-BE49-F238E27FC236}">
                    <a16:creationId xmlns:a16="http://schemas.microsoft.com/office/drawing/2014/main" id="{831E9BCA-782D-494A-A98A-3DBFCBD5A4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6" name="Group 412">
                  <a:extLst>
                    <a:ext uri="{FF2B5EF4-FFF2-40B4-BE49-F238E27FC236}">
                      <a16:creationId xmlns:a16="http://schemas.microsoft.com/office/drawing/2014/main" id="{80DCDFCF-3DA4-4BD1-8E0E-BF9FF45866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8" name="Group 413">
                    <a:extLst>
                      <a:ext uri="{FF2B5EF4-FFF2-40B4-BE49-F238E27FC236}">
                        <a16:creationId xmlns:a16="http://schemas.microsoft.com/office/drawing/2014/main" id="{8F91F30D-E915-4381-B902-97C645F76C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1" name="Freeform 414">
                      <a:extLst>
                        <a:ext uri="{FF2B5EF4-FFF2-40B4-BE49-F238E27FC236}">
                          <a16:creationId xmlns:a16="http://schemas.microsoft.com/office/drawing/2014/main" id="{54DAB1B2-6ABF-48AC-A7E9-D62EA3F378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2" name="Freeform 415">
                      <a:extLst>
                        <a:ext uri="{FF2B5EF4-FFF2-40B4-BE49-F238E27FC236}">
                          <a16:creationId xmlns:a16="http://schemas.microsoft.com/office/drawing/2014/main" id="{45B41EC7-4054-4CA0-AB2C-86BAC79B63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9" name="Freeform 416">
                    <a:extLst>
                      <a:ext uri="{FF2B5EF4-FFF2-40B4-BE49-F238E27FC236}">
                        <a16:creationId xmlns:a16="http://schemas.microsoft.com/office/drawing/2014/main" id="{7BA7F4DD-3B21-4437-9DD7-CC7539E9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417">
                    <a:extLst>
                      <a:ext uri="{FF2B5EF4-FFF2-40B4-BE49-F238E27FC236}">
                        <a16:creationId xmlns:a16="http://schemas.microsoft.com/office/drawing/2014/main" id="{A15256AA-6742-4205-886B-53CB109B31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7" name="Line 418">
                  <a:extLst>
                    <a:ext uri="{FF2B5EF4-FFF2-40B4-BE49-F238E27FC236}">
                      <a16:creationId xmlns:a16="http://schemas.microsoft.com/office/drawing/2014/main" id="{9B68BF82-9044-44A2-81EC-2789B2287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4" name="AutoShape 419">
                <a:extLst>
                  <a:ext uri="{FF2B5EF4-FFF2-40B4-BE49-F238E27FC236}">
                    <a16:creationId xmlns:a16="http://schemas.microsoft.com/office/drawing/2014/main" id="{40C88EA1-8916-47C1-BB5F-07C6DC884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5" name="Line 420">
                <a:extLst>
                  <a:ext uri="{FF2B5EF4-FFF2-40B4-BE49-F238E27FC236}">
                    <a16:creationId xmlns:a16="http://schemas.microsoft.com/office/drawing/2014/main" id="{E07F76B4-C014-4F24-9AD7-4BAEE1EE5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" name="Bogen 2">
            <a:extLst>
              <a:ext uri="{FF2B5EF4-FFF2-40B4-BE49-F238E27FC236}">
                <a16:creationId xmlns:a16="http://schemas.microsoft.com/office/drawing/2014/main" id="{67A7A47A-C6D6-4791-9BDF-3E94C13B3B78}"/>
              </a:ext>
            </a:extLst>
          </p:cNvPr>
          <p:cNvSpPr/>
          <p:nvPr/>
        </p:nvSpPr>
        <p:spPr bwMode="auto">
          <a:xfrm rot="16200000">
            <a:off x="3100754" y="1471171"/>
            <a:ext cx="745067" cy="904889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Bogen 194">
            <a:extLst>
              <a:ext uri="{FF2B5EF4-FFF2-40B4-BE49-F238E27FC236}">
                <a16:creationId xmlns:a16="http://schemas.microsoft.com/office/drawing/2014/main" id="{A0E8AD5D-7AF6-4DD6-8812-37597EEAFC65}"/>
              </a:ext>
            </a:extLst>
          </p:cNvPr>
          <p:cNvSpPr/>
          <p:nvPr/>
        </p:nvSpPr>
        <p:spPr bwMode="auto">
          <a:xfrm rot="18533196">
            <a:off x="3471316" y="1377408"/>
            <a:ext cx="745067" cy="904889"/>
          </a:xfrm>
          <a:prstGeom prst="arc">
            <a:avLst>
              <a:gd name="adj1" fmla="val 16200000"/>
              <a:gd name="adj2" fmla="val 184507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AutoShape 353">
            <a:extLst>
              <a:ext uri="{FF2B5EF4-FFF2-40B4-BE49-F238E27FC236}">
                <a16:creationId xmlns:a16="http://schemas.microsoft.com/office/drawing/2014/main" id="{B3EA75EE-F670-4B92-AEEE-671F74F1C4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689" y="14927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10" name="Group 408">
            <a:extLst>
              <a:ext uri="{FF2B5EF4-FFF2-40B4-BE49-F238E27FC236}">
                <a16:creationId xmlns:a16="http://schemas.microsoft.com/office/drawing/2014/main" id="{F95EF2AF-16A3-42DB-8A4C-DD41AFE659F5}"/>
              </a:ext>
            </a:extLst>
          </p:cNvPr>
          <p:cNvGrpSpPr>
            <a:grpSpLocks/>
          </p:cNvGrpSpPr>
          <p:nvPr/>
        </p:nvGrpSpPr>
        <p:grpSpPr bwMode="auto">
          <a:xfrm rot="5202623" flipH="1" flipV="1">
            <a:off x="2284431" y="4073599"/>
            <a:ext cx="285750" cy="401637"/>
            <a:chOff x="2820" y="264"/>
            <a:chExt cx="420" cy="1452"/>
          </a:xfrm>
        </p:grpSpPr>
        <p:sp>
          <p:nvSpPr>
            <p:cNvPr id="211" name="Line 409">
              <a:extLst>
                <a:ext uri="{FF2B5EF4-FFF2-40B4-BE49-F238E27FC236}">
                  <a16:creationId xmlns:a16="http://schemas.microsoft.com/office/drawing/2014/main" id="{965B8376-814F-43B2-AE54-93448755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2" name="Group 410">
              <a:extLst>
                <a:ext uri="{FF2B5EF4-FFF2-40B4-BE49-F238E27FC236}">
                  <a16:creationId xmlns:a16="http://schemas.microsoft.com/office/drawing/2014/main" id="{84CD2191-CAD6-4F41-A049-39B5C80CE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3" name="Group 411">
                <a:extLst>
                  <a:ext uri="{FF2B5EF4-FFF2-40B4-BE49-F238E27FC236}">
                    <a16:creationId xmlns:a16="http://schemas.microsoft.com/office/drawing/2014/main" id="{AED238EC-2F8D-4819-8A65-3243DAE335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6" name="Group 412">
                  <a:extLst>
                    <a:ext uri="{FF2B5EF4-FFF2-40B4-BE49-F238E27FC236}">
                      <a16:creationId xmlns:a16="http://schemas.microsoft.com/office/drawing/2014/main" id="{27217BB3-1102-44C4-88D7-B9E53BCE8C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8" name="Group 413">
                    <a:extLst>
                      <a:ext uri="{FF2B5EF4-FFF2-40B4-BE49-F238E27FC236}">
                        <a16:creationId xmlns:a16="http://schemas.microsoft.com/office/drawing/2014/main" id="{EF22D338-D617-4D08-9D9F-172CC5943F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1" name="Freeform 414">
                      <a:extLst>
                        <a:ext uri="{FF2B5EF4-FFF2-40B4-BE49-F238E27FC236}">
                          <a16:creationId xmlns:a16="http://schemas.microsoft.com/office/drawing/2014/main" id="{394DFFD6-978B-4F5B-A0F9-F4F4157F3A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" name="Freeform 415">
                      <a:extLst>
                        <a:ext uri="{FF2B5EF4-FFF2-40B4-BE49-F238E27FC236}">
                          <a16:creationId xmlns:a16="http://schemas.microsoft.com/office/drawing/2014/main" id="{017FEB14-0D3D-405A-9B2D-3BD65DED2D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9" name="Freeform 416">
                    <a:extLst>
                      <a:ext uri="{FF2B5EF4-FFF2-40B4-BE49-F238E27FC236}">
                        <a16:creationId xmlns:a16="http://schemas.microsoft.com/office/drawing/2014/main" id="{B54CDF9D-9B46-491C-BB38-8A83F0FA0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0" name="Freeform 417">
                    <a:extLst>
                      <a:ext uri="{FF2B5EF4-FFF2-40B4-BE49-F238E27FC236}">
                        <a16:creationId xmlns:a16="http://schemas.microsoft.com/office/drawing/2014/main" id="{8BDBCF71-8F9B-4AA4-A23F-57D251014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7" name="Line 418">
                  <a:extLst>
                    <a:ext uri="{FF2B5EF4-FFF2-40B4-BE49-F238E27FC236}">
                      <a16:creationId xmlns:a16="http://schemas.microsoft.com/office/drawing/2014/main" id="{92783DA9-4A32-4A12-BF3F-19F7592E4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4" name="AutoShape 419">
                <a:extLst>
                  <a:ext uri="{FF2B5EF4-FFF2-40B4-BE49-F238E27FC236}">
                    <a16:creationId xmlns:a16="http://schemas.microsoft.com/office/drawing/2014/main" id="{C92984AE-90AB-47D8-AA6A-229847C87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" name="Line 420">
                <a:extLst>
                  <a:ext uri="{FF2B5EF4-FFF2-40B4-BE49-F238E27FC236}">
                    <a16:creationId xmlns:a16="http://schemas.microsoft.com/office/drawing/2014/main" id="{3A879B03-695E-4C8B-AB88-80004F38F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3" name="Group 408">
            <a:extLst>
              <a:ext uri="{FF2B5EF4-FFF2-40B4-BE49-F238E27FC236}">
                <a16:creationId xmlns:a16="http://schemas.microsoft.com/office/drawing/2014/main" id="{BAD7D845-1F37-4D61-894F-ACBA9DAC36EA}"/>
              </a:ext>
            </a:extLst>
          </p:cNvPr>
          <p:cNvGrpSpPr>
            <a:grpSpLocks/>
          </p:cNvGrpSpPr>
          <p:nvPr/>
        </p:nvGrpSpPr>
        <p:grpSpPr bwMode="auto">
          <a:xfrm rot="21323728" flipH="1" flipV="1">
            <a:off x="2905128" y="3285604"/>
            <a:ext cx="285750" cy="401637"/>
            <a:chOff x="2820" y="264"/>
            <a:chExt cx="420" cy="1452"/>
          </a:xfrm>
        </p:grpSpPr>
        <p:sp>
          <p:nvSpPr>
            <p:cNvPr id="224" name="Line 409">
              <a:extLst>
                <a:ext uri="{FF2B5EF4-FFF2-40B4-BE49-F238E27FC236}">
                  <a16:creationId xmlns:a16="http://schemas.microsoft.com/office/drawing/2014/main" id="{0031B850-2958-48D7-B30F-C2A7EBC6E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5" name="Group 410">
              <a:extLst>
                <a:ext uri="{FF2B5EF4-FFF2-40B4-BE49-F238E27FC236}">
                  <a16:creationId xmlns:a16="http://schemas.microsoft.com/office/drawing/2014/main" id="{E5B5491C-0080-43E3-9501-5ADF5CE67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6" name="Group 411">
                <a:extLst>
                  <a:ext uri="{FF2B5EF4-FFF2-40B4-BE49-F238E27FC236}">
                    <a16:creationId xmlns:a16="http://schemas.microsoft.com/office/drawing/2014/main" id="{8CEA6524-7021-4E43-8427-D580348DD6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9" name="Group 412">
                  <a:extLst>
                    <a:ext uri="{FF2B5EF4-FFF2-40B4-BE49-F238E27FC236}">
                      <a16:creationId xmlns:a16="http://schemas.microsoft.com/office/drawing/2014/main" id="{64FD3DE6-F7F4-4126-9638-510D97BD38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1" name="Group 413">
                    <a:extLst>
                      <a:ext uri="{FF2B5EF4-FFF2-40B4-BE49-F238E27FC236}">
                        <a16:creationId xmlns:a16="http://schemas.microsoft.com/office/drawing/2014/main" id="{86EE0402-47D9-4CCB-96C9-845A302EA3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4" name="Freeform 414">
                      <a:extLst>
                        <a:ext uri="{FF2B5EF4-FFF2-40B4-BE49-F238E27FC236}">
                          <a16:creationId xmlns:a16="http://schemas.microsoft.com/office/drawing/2014/main" id="{8F8DB7A1-8529-4E34-818A-FDB877300E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5" name="Freeform 415">
                      <a:extLst>
                        <a:ext uri="{FF2B5EF4-FFF2-40B4-BE49-F238E27FC236}">
                          <a16:creationId xmlns:a16="http://schemas.microsoft.com/office/drawing/2014/main" id="{2FBD5091-8517-4E1F-BDB4-FDE087C41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2" name="Freeform 416">
                    <a:extLst>
                      <a:ext uri="{FF2B5EF4-FFF2-40B4-BE49-F238E27FC236}">
                        <a16:creationId xmlns:a16="http://schemas.microsoft.com/office/drawing/2014/main" id="{2E58417B-6B14-4E80-A6C5-D8E5FD25A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3" name="Freeform 417">
                    <a:extLst>
                      <a:ext uri="{FF2B5EF4-FFF2-40B4-BE49-F238E27FC236}">
                        <a16:creationId xmlns:a16="http://schemas.microsoft.com/office/drawing/2014/main" id="{58FCA6D3-6E0C-4E7B-B743-803F7EB996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0" name="Line 418">
                  <a:extLst>
                    <a:ext uri="{FF2B5EF4-FFF2-40B4-BE49-F238E27FC236}">
                      <a16:creationId xmlns:a16="http://schemas.microsoft.com/office/drawing/2014/main" id="{5F49CF24-1F90-4067-83D7-6BFA76A13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7" name="AutoShape 419">
                <a:extLst>
                  <a:ext uri="{FF2B5EF4-FFF2-40B4-BE49-F238E27FC236}">
                    <a16:creationId xmlns:a16="http://schemas.microsoft.com/office/drawing/2014/main" id="{078703D4-0E1C-4FC7-8B74-1254DEFFE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8" name="Line 420">
                <a:extLst>
                  <a:ext uri="{FF2B5EF4-FFF2-40B4-BE49-F238E27FC236}">
                    <a16:creationId xmlns:a16="http://schemas.microsoft.com/office/drawing/2014/main" id="{C30FC692-5523-4127-BBA2-26400CEE8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6" name="Group 481">
            <a:extLst>
              <a:ext uri="{FF2B5EF4-FFF2-40B4-BE49-F238E27FC236}">
                <a16:creationId xmlns:a16="http://schemas.microsoft.com/office/drawing/2014/main" id="{C08CD42B-61D0-495F-BB98-35577E7D03E2}"/>
              </a:ext>
            </a:extLst>
          </p:cNvPr>
          <p:cNvGrpSpPr>
            <a:grpSpLocks/>
          </p:cNvGrpSpPr>
          <p:nvPr/>
        </p:nvGrpSpPr>
        <p:grpSpPr bwMode="auto">
          <a:xfrm rot="17966571">
            <a:off x="2786389" y="2906500"/>
            <a:ext cx="627062" cy="301625"/>
            <a:chOff x="4875" y="7237"/>
            <a:chExt cx="4230" cy="1883"/>
          </a:xfrm>
        </p:grpSpPr>
        <p:sp>
          <p:nvSpPr>
            <p:cNvPr id="237" name="Arc 482">
              <a:extLst>
                <a:ext uri="{FF2B5EF4-FFF2-40B4-BE49-F238E27FC236}">
                  <a16:creationId xmlns:a16="http://schemas.microsoft.com/office/drawing/2014/main" id="{312FADA5-AE8D-4267-A1E0-356FF229F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" name="AutoShape 483">
              <a:extLst>
                <a:ext uri="{FF2B5EF4-FFF2-40B4-BE49-F238E27FC236}">
                  <a16:creationId xmlns:a16="http://schemas.microsoft.com/office/drawing/2014/main" id="{33E1EF77-4857-4F55-A3C4-4FE90ADEE6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9" name="Text Box 350">
            <a:extLst>
              <a:ext uri="{FF2B5EF4-FFF2-40B4-BE49-F238E27FC236}">
                <a16:creationId xmlns:a16="http://schemas.microsoft.com/office/drawing/2014/main" id="{8BBF5411-C2E7-44ED-8785-5493777D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413" y="2665806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grpSp>
        <p:nvGrpSpPr>
          <p:cNvPr id="241" name="Group 382">
            <a:extLst>
              <a:ext uri="{FF2B5EF4-FFF2-40B4-BE49-F238E27FC236}">
                <a16:creationId xmlns:a16="http://schemas.microsoft.com/office/drawing/2014/main" id="{821A9BA5-347E-4A32-9544-88DB7CD5862B}"/>
              </a:ext>
            </a:extLst>
          </p:cNvPr>
          <p:cNvGrpSpPr>
            <a:grpSpLocks/>
          </p:cNvGrpSpPr>
          <p:nvPr/>
        </p:nvGrpSpPr>
        <p:grpSpPr bwMode="auto">
          <a:xfrm rot="10971406" flipH="1">
            <a:off x="2865155" y="2305283"/>
            <a:ext cx="290512" cy="427038"/>
            <a:chOff x="2820" y="264"/>
            <a:chExt cx="420" cy="1452"/>
          </a:xfrm>
        </p:grpSpPr>
        <p:sp>
          <p:nvSpPr>
            <p:cNvPr id="242" name="Line 383">
              <a:extLst>
                <a:ext uri="{FF2B5EF4-FFF2-40B4-BE49-F238E27FC236}">
                  <a16:creationId xmlns:a16="http://schemas.microsoft.com/office/drawing/2014/main" id="{B98A71F9-A57F-4013-9104-8EB8BA1B8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3" name="Group 384">
              <a:extLst>
                <a:ext uri="{FF2B5EF4-FFF2-40B4-BE49-F238E27FC236}">
                  <a16:creationId xmlns:a16="http://schemas.microsoft.com/office/drawing/2014/main" id="{D3B111D4-F313-4689-8C01-585D6E10F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4" name="Group 385">
                <a:extLst>
                  <a:ext uri="{FF2B5EF4-FFF2-40B4-BE49-F238E27FC236}">
                    <a16:creationId xmlns:a16="http://schemas.microsoft.com/office/drawing/2014/main" id="{82CA5295-8D3B-4780-9244-F1CBEBA94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7" name="Group 386">
                  <a:extLst>
                    <a:ext uri="{FF2B5EF4-FFF2-40B4-BE49-F238E27FC236}">
                      <a16:creationId xmlns:a16="http://schemas.microsoft.com/office/drawing/2014/main" id="{4C1304D5-5E07-45F2-BA9B-D2D827FD40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49" name="Group 387">
                    <a:extLst>
                      <a:ext uri="{FF2B5EF4-FFF2-40B4-BE49-F238E27FC236}">
                        <a16:creationId xmlns:a16="http://schemas.microsoft.com/office/drawing/2014/main" id="{A83A1E0F-C791-450D-AF5D-EDBB326976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2" name="Freeform 388">
                      <a:extLst>
                        <a:ext uri="{FF2B5EF4-FFF2-40B4-BE49-F238E27FC236}">
                          <a16:creationId xmlns:a16="http://schemas.microsoft.com/office/drawing/2014/main" id="{57C28B45-6519-4D0C-A3C7-4AD2D95ADC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3" name="Freeform 389">
                      <a:extLst>
                        <a:ext uri="{FF2B5EF4-FFF2-40B4-BE49-F238E27FC236}">
                          <a16:creationId xmlns:a16="http://schemas.microsoft.com/office/drawing/2014/main" id="{AFE82A56-9A1A-4AC5-BFA6-8FC29B9230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0" name="Freeform 390">
                    <a:extLst>
                      <a:ext uri="{FF2B5EF4-FFF2-40B4-BE49-F238E27FC236}">
                        <a16:creationId xmlns:a16="http://schemas.microsoft.com/office/drawing/2014/main" id="{5CD58325-F3CC-47C7-99F4-03CA0CE01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1" name="Freeform 391">
                    <a:extLst>
                      <a:ext uri="{FF2B5EF4-FFF2-40B4-BE49-F238E27FC236}">
                        <a16:creationId xmlns:a16="http://schemas.microsoft.com/office/drawing/2014/main" id="{0D0E2918-98B3-4B2D-A043-59629916E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8" name="Line 392">
                  <a:extLst>
                    <a:ext uri="{FF2B5EF4-FFF2-40B4-BE49-F238E27FC236}">
                      <a16:creationId xmlns:a16="http://schemas.microsoft.com/office/drawing/2014/main" id="{464F2FCC-D256-4617-8EAE-B4701ABD7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5" name="AutoShape 393">
                <a:extLst>
                  <a:ext uri="{FF2B5EF4-FFF2-40B4-BE49-F238E27FC236}">
                    <a16:creationId xmlns:a16="http://schemas.microsoft.com/office/drawing/2014/main" id="{602CCA1A-D7B6-4DA6-8BA1-597E8B4BB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6" name="Line 394">
                <a:extLst>
                  <a:ext uri="{FF2B5EF4-FFF2-40B4-BE49-F238E27FC236}">
                    <a16:creationId xmlns:a16="http://schemas.microsoft.com/office/drawing/2014/main" id="{451A495D-6CC7-41CF-B946-1B626CBD3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4" name="Text Box 350">
            <a:extLst>
              <a:ext uri="{FF2B5EF4-FFF2-40B4-BE49-F238E27FC236}">
                <a16:creationId xmlns:a16="http://schemas.microsoft.com/office/drawing/2014/main" id="{2C2D56CD-6AF8-422F-851B-460DC4D02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754" y="2417686"/>
            <a:ext cx="6039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39" grpId="0"/>
      <p:bldP spid="2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4E11A6C-D6F3-4C01-AB17-689D7825D277}"/>
              </a:ext>
            </a:extLst>
          </p:cNvPr>
          <p:cNvGrpSpPr/>
          <p:nvPr/>
        </p:nvGrpSpPr>
        <p:grpSpPr>
          <a:xfrm>
            <a:off x="1764785" y="1353836"/>
            <a:ext cx="2784372" cy="2918822"/>
            <a:chOff x="1757693" y="1367604"/>
            <a:chExt cx="2784372" cy="2918822"/>
          </a:xfrm>
        </p:grpSpPr>
        <p:sp>
          <p:nvSpPr>
            <p:cNvPr id="72" name="Arc 354">
              <a:extLst>
                <a:ext uri="{FF2B5EF4-FFF2-40B4-BE49-F238E27FC236}">
                  <a16:creationId xmlns:a16="http://schemas.microsoft.com/office/drawing/2014/main" id="{CC3CAD1B-58DD-4AE2-89E1-231D3AE28990}"/>
                </a:ext>
              </a:extLst>
            </p:cNvPr>
            <p:cNvSpPr>
              <a:spLocks/>
            </p:cNvSpPr>
            <p:nvPr/>
          </p:nvSpPr>
          <p:spPr bwMode="auto">
            <a:xfrm rot="15696680" flipH="1" flipV="1">
              <a:off x="1871199" y="3118820"/>
              <a:ext cx="1054100" cy="1281112"/>
            </a:xfrm>
            <a:custGeom>
              <a:avLst/>
              <a:gdLst>
                <a:gd name="G0" fmla="+- 15939 0 0"/>
                <a:gd name="G1" fmla="+- 21428 0 0"/>
                <a:gd name="G2" fmla="+- 21600 0 0"/>
                <a:gd name="T0" fmla="*/ 18658 w 37539"/>
                <a:gd name="T1" fmla="*/ 0 h 43028"/>
                <a:gd name="T2" fmla="*/ 0 w 37539"/>
                <a:gd name="T3" fmla="*/ 36006 h 43028"/>
                <a:gd name="T4" fmla="*/ 15939 w 37539"/>
                <a:gd name="T5" fmla="*/ 21428 h 4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39" h="43028" fill="none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</a:path>
                <a:path w="37539" h="43028" stroke="0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  <a:lnTo>
                    <a:pt x="15939" y="214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357">
              <a:extLst>
                <a:ext uri="{FF2B5EF4-FFF2-40B4-BE49-F238E27FC236}">
                  <a16:creationId xmlns:a16="http://schemas.microsoft.com/office/drawing/2014/main" id="{BFA71D9C-41CC-4A16-B758-07EDCA43FB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4555" y="1575068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358">
              <a:extLst>
                <a:ext uri="{FF2B5EF4-FFF2-40B4-BE49-F238E27FC236}">
                  <a16:creationId xmlns:a16="http://schemas.microsoft.com/office/drawing/2014/main" id="{D1580220-4A4F-4A8D-98F3-8AE3B39E9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8980" y="1532112"/>
              <a:ext cx="1606094" cy="17653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Line 475">
              <a:extLst>
                <a:ext uri="{FF2B5EF4-FFF2-40B4-BE49-F238E27FC236}">
                  <a16:creationId xmlns:a16="http://schemas.microsoft.com/office/drawing/2014/main" id="{9835FDB8-E6C0-4D89-B868-FCD0F0DC0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0188" y="2155245"/>
              <a:ext cx="5132" cy="1520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27" name="Line 477">
              <a:extLst>
                <a:ext uri="{FF2B5EF4-FFF2-40B4-BE49-F238E27FC236}">
                  <a16:creationId xmlns:a16="http://schemas.microsoft.com/office/drawing/2014/main" id="{17F81144-E9FD-4EEE-B318-FF770A522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2765" y="1367604"/>
              <a:ext cx="749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P-25.12.02</a:t>
            </a:r>
            <a:endParaRPr lang="de-DE" altLang="de-DE" dirty="0"/>
          </a:p>
        </p:txBody>
      </p:sp>
      <p:sp>
        <p:nvSpPr>
          <p:cNvPr id="70" name="Text Box 350">
            <a:extLst>
              <a:ext uri="{FF2B5EF4-FFF2-40B4-BE49-F238E27FC236}">
                <a16:creationId xmlns:a16="http://schemas.microsoft.com/office/drawing/2014/main" id="{4EF87F10-27F2-4880-9886-AF9A2329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413" y="2995265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79" name="Group 362">
            <a:extLst>
              <a:ext uri="{FF2B5EF4-FFF2-40B4-BE49-F238E27FC236}">
                <a16:creationId xmlns:a16="http://schemas.microsoft.com/office/drawing/2014/main" id="{C7414468-C74A-4C68-8A9A-E5FDE21E282F}"/>
              </a:ext>
            </a:extLst>
          </p:cNvPr>
          <p:cNvGrpSpPr>
            <a:grpSpLocks/>
          </p:cNvGrpSpPr>
          <p:nvPr/>
        </p:nvGrpSpPr>
        <p:grpSpPr bwMode="auto">
          <a:xfrm rot="3994872" flipV="1">
            <a:off x="1971654" y="2442125"/>
            <a:ext cx="895350" cy="196850"/>
            <a:chOff x="4875" y="7237"/>
            <a:chExt cx="4230" cy="1883"/>
          </a:xfrm>
        </p:grpSpPr>
        <p:sp>
          <p:nvSpPr>
            <p:cNvPr id="80" name="Arc 363">
              <a:extLst>
                <a:ext uri="{FF2B5EF4-FFF2-40B4-BE49-F238E27FC236}">
                  <a16:creationId xmlns:a16="http://schemas.microsoft.com/office/drawing/2014/main" id="{211E0FE1-9A9A-4873-919E-214543442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AutoShape 364">
              <a:extLst>
                <a:ext uri="{FF2B5EF4-FFF2-40B4-BE49-F238E27FC236}">
                  <a16:creationId xmlns:a16="http://schemas.microsoft.com/office/drawing/2014/main" id="{00EFE376-97EC-4829-B0B4-E999BC606B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" name="AutoShape 368">
            <a:extLst>
              <a:ext uri="{FF2B5EF4-FFF2-40B4-BE49-F238E27FC236}">
                <a16:creationId xmlns:a16="http://schemas.microsoft.com/office/drawing/2014/main" id="{40FBB013-7BAF-4E0A-B8FA-88282CDA0D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17984" y="131746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6" name="Group 369">
            <a:extLst>
              <a:ext uri="{FF2B5EF4-FFF2-40B4-BE49-F238E27FC236}">
                <a16:creationId xmlns:a16="http://schemas.microsoft.com/office/drawing/2014/main" id="{55C40D39-064B-4EAF-89C3-23A865F5C684}"/>
              </a:ext>
            </a:extLst>
          </p:cNvPr>
          <p:cNvGrpSpPr>
            <a:grpSpLocks/>
          </p:cNvGrpSpPr>
          <p:nvPr/>
        </p:nvGrpSpPr>
        <p:grpSpPr bwMode="auto">
          <a:xfrm rot="5551595" flipV="1">
            <a:off x="4596123" y="1305111"/>
            <a:ext cx="311150" cy="490538"/>
            <a:chOff x="2820" y="264"/>
            <a:chExt cx="420" cy="1452"/>
          </a:xfrm>
        </p:grpSpPr>
        <p:sp>
          <p:nvSpPr>
            <p:cNvPr id="87" name="Line 370">
              <a:extLst>
                <a:ext uri="{FF2B5EF4-FFF2-40B4-BE49-F238E27FC236}">
                  <a16:creationId xmlns:a16="http://schemas.microsoft.com/office/drawing/2014/main" id="{D2B84655-3FB1-48CE-87A6-1A71AED76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" name="Group 371">
              <a:extLst>
                <a:ext uri="{FF2B5EF4-FFF2-40B4-BE49-F238E27FC236}">
                  <a16:creationId xmlns:a16="http://schemas.microsoft.com/office/drawing/2014/main" id="{F9D42145-1C18-4273-9EED-A7A8EAE99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9" name="Group 372">
                <a:extLst>
                  <a:ext uri="{FF2B5EF4-FFF2-40B4-BE49-F238E27FC236}">
                    <a16:creationId xmlns:a16="http://schemas.microsoft.com/office/drawing/2014/main" id="{804C3479-97E6-4670-9EBB-4D92836A3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" name="Group 373">
                  <a:extLst>
                    <a:ext uri="{FF2B5EF4-FFF2-40B4-BE49-F238E27FC236}">
                      <a16:creationId xmlns:a16="http://schemas.microsoft.com/office/drawing/2014/main" id="{38639DC8-67E0-440A-8E53-2F746615D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4" name="Group 374">
                    <a:extLst>
                      <a:ext uri="{FF2B5EF4-FFF2-40B4-BE49-F238E27FC236}">
                        <a16:creationId xmlns:a16="http://schemas.microsoft.com/office/drawing/2014/main" id="{B847E3A8-9526-408E-97B0-7FF75B7CDC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7" name="Freeform 375">
                      <a:extLst>
                        <a:ext uri="{FF2B5EF4-FFF2-40B4-BE49-F238E27FC236}">
                          <a16:creationId xmlns:a16="http://schemas.microsoft.com/office/drawing/2014/main" id="{FB3820BE-5C2E-40B5-A961-25865FF918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" name="Freeform 376">
                      <a:extLst>
                        <a:ext uri="{FF2B5EF4-FFF2-40B4-BE49-F238E27FC236}">
                          <a16:creationId xmlns:a16="http://schemas.microsoft.com/office/drawing/2014/main" id="{10DBF998-19D4-4E74-8C74-2821767419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5" name="Freeform 377">
                    <a:extLst>
                      <a:ext uri="{FF2B5EF4-FFF2-40B4-BE49-F238E27FC236}">
                        <a16:creationId xmlns:a16="http://schemas.microsoft.com/office/drawing/2014/main" id="{EB2B92EC-7873-4497-AEAE-2DD2F1F645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6" name="Freeform 378">
                    <a:extLst>
                      <a:ext uri="{FF2B5EF4-FFF2-40B4-BE49-F238E27FC236}">
                        <a16:creationId xmlns:a16="http://schemas.microsoft.com/office/drawing/2014/main" id="{7022BA8C-A682-4A2F-B3E2-B05C8A3FB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3" name="Line 379">
                  <a:extLst>
                    <a:ext uri="{FF2B5EF4-FFF2-40B4-BE49-F238E27FC236}">
                      <a16:creationId xmlns:a16="http://schemas.microsoft.com/office/drawing/2014/main" id="{F73E03A9-F408-473B-BA22-396EAD2B1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" name="AutoShape 380">
                <a:extLst>
                  <a:ext uri="{FF2B5EF4-FFF2-40B4-BE49-F238E27FC236}">
                    <a16:creationId xmlns:a16="http://schemas.microsoft.com/office/drawing/2014/main" id="{BCFF4153-04E4-4998-99D3-94EC86600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381">
                <a:extLst>
                  <a:ext uri="{FF2B5EF4-FFF2-40B4-BE49-F238E27FC236}">
                    <a16:creationId xmlns:a16="http://schemas.microsoft.com/office/drawing/2014/main" id="{D8DCBECE-9889-4898-A302-FB2ED76AF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2" name="Group 421">
            <a:extLst>
              <a:ext uri="{FF2B5EF4-FFF2-40B4-BE49-F238E27FC236}">
                <a16:creationId xmlns:a16="http://schemas.microsoft.com/office/drawing/2014/main" id="{1259D5C5-E708-4912-BEFB-BF069681BEB1}"/>
              </a:ext>
            </a:extLst>
          </p:cNvPr>
          <p:cNvGrpSpPr>
            <a:grpSpLocks/>
          </p:cNvGrpSpPr>
          <p:nvPr/>
        </p:nvGrpSpPr>
        <p:grpSpPr bwMode="auto">
          <a:xfrm rot="16367716" flipV="1">
            <a:off x="4867276" y="1162683"/>
            <a:ext cx="311150" cy="490538"/>
            <a:chOff x="2820" y="264"/>
            <a:chExt cx="420" cy="1452"/>
          </a:xfrm>
        </p:grpSpPr>
        <p:sp>
          <p:nvSpPr>
            <p:cNvPr id="113" name="Line 422">
              <a:extLst>
                <a:ext uri="{FF2B5EF4-FFF2-40B4-BE49-F238E27FC236}">
                  <a16:creationId xmlns:a16="http://schemas.microsoft.com/office/drawing/2014/main" id="{4AE576F1-C168-4A5B-8134-7810C89DB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4" name="Group 423">
              <a:extLst>
                <a:ext uri="{FF2B5EF4-FFF2-40B4-BE49-F238E27FC236}">
                  <a16:creationId xmlns:a16="http://schemas.microsoft.com/office/drawing/2014/main" id="{93A921A3-A31C-4D09-8E13-B81A18ACD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424">
                <a:extLst>
                  <a:ext uri="{FF2B5EF4-FFF2-40B4-BE49-F238E27FC236}">
                    <a16:creationId xmlns:a16="http://schemas.microsoft.com/office/drawing/2014/main" id="{286DB559-6F1A-4328-B8D7-6DCF70718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8" name="Group 425">
                  <a:extLst>
                    <a:ext uri="{FF2B5EF4-FFF2-40B4-BE49-F238E27FC236}">
                      <a16:creationId xmlns:a16="http://schemas.microsoft.com/office/drawing/2014/main" id="{4043C222-1C61-413A-B7BE-3728BC2EF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0" name="Group 426">
                    <a:extLst>
                      <a:ext uri="{FF2B5EF4-FFF2-40B4-BE49-F238E27FC236}">
                        <a16:creationId xmlns:a16="http://schemas.microsoft.com/office/drawing/2014/main" id="{97F701BC-3AA8-466E-B360-BF27A311B3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3" name="Freeform 427">
                      <a:extLst>
                        <a:ext uri="{FF2B5EF4-FFF2-40B4-BE49-F238E27FC236}">
                          <a16:creationId xmlns:a16="http://schemas.microsoft.com/office/drawing/2014/main" id="{BF83B7C9-F38E-4D2F-8712-19D8EB2756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" name="Freeform 428">
                      <a:extLst>
                        <a:ext uri="{FF2B5EF4-FFF2-40B4-BE49-F238E27FC236}">
                          <a16:creationId xmlns:a16="http://schemas.microsoft.com/office/drawing/2014/main" id="{07167C16-5343-4880-8C13-E88E463253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1" name="Freeform 429">
                    <a:extLst>
                      <a:ext uri="{FF2B5EF4-FFF2-40B4-BE49-F238E27FC236}">
                        <a16:creationId xmlns:a16="http://schemas.microsoft.com/office/drawing/2014/main" id="{B7A485E0-6FF8-4514-BD70-BD082E7BA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2" name="Freeform 430">
                    <a:extLst>
                      <a:ext uri="{FF2B5EF4-FFF2-40B4-BE49-F238E27FC236}">
                        <a16:creationId xmlns:a16="http://schemas.microsoft.com/office/drawing/2014/main" id="{C485290A-B6B1-4C69-8054-E506B9235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" name="Line 431">
                  <a:extLst>
                    <a:ext uri="{FF2B5EF4-FFF2-40B4-BE49-F238E27FC236}">
                      <a16:creationId xmlns:a16="http://schemas.microsoft.com/office/drawing/2014/main" id="{EA2755F5-7B39-482C-9B52-EB9993F80A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6" name="AutoShape 432">
                <a:extLst>
                  <a:ext uri="{FF2B5EF4-FFF2-40B4-BE49-F238E27FC236}">
                    <a16:creationId xmlns:a16="http://schemas.microsoft.com/office/drawing/2014/main" id="{F811DC04-5D52-4672-A1B7-BDADD0A6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" name="Line 433">
                <a:extLst>
                  <a:ext uri="{FF2B5EF4-FFF2-40B4-BE49-F238E27FC236}">
                    <a16:creationId xmlns:a16="http://schemas.microsoft.com/office/drawing/2014/main" id="{B1FFE78A-C885-4704-AB20-F5B0C41CE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1" name="Group 481">
            <a:extLst>
              <a:ext uri="{FF2B5EF4-FFF2-40B4-BE49-F238E27FC236}">
                <a16:creationId xmlns:a16="http://schemas.microsoft.com/office/drawing/2014/main" id="{44C47CB8-387E-428E-AB2E-D11D646BFE47}"/>
              </a:ext>
            </a:extLst>
          </p:cNvPr>
          <p:cNvGrpSpPr>
            <a:grpSpLocks/>
          </p:cNvGrpSpPr>
          <p:nvPr/>
        </p:nvGrpSpPr>
        <p:grpSpPr bwMode="auto">
          <a:xfrm rot="17966571">
            <a:off x="2786391" y="3135880"/>
            <a:ext cx="627062" cy="301625"/>
            <a:chOff x="4875" y="7237"/>
            <a:chExt cx="4230" cy="1883"/>
          </a:xfrm>
        </p:grpSpPr>
        <p:sp>
          <p:nvSpPr>
            <p:cNvPr id="132" name="Arc 482">
              <a:extLst>
                <a:ext uri="{FF2B5EF4-FFF2-40B4-BE49-F238E27FC236}">
                  <a16:creationId xmlns:a16="http://schemas.microsoft.com/office/drawing/2014/main" id="{F943BF52-1BFE-4141-9CAF-CF0687E0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AutoShape 483">
              <a:extLst>
                <a:ext uri="{FF2B5EF4-FFF2-40B4-BE49-F238E27FC236}">
                  <a16:creationId xmlns:a16="http://schemas.microsoft.com/office/drawing/2014/main" id="{07AE6DC5-8801-4064-A73B-D78AA2D088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" name="Bogen 2">
            <a:extLst>
              <a:ext uri="{FF2B5EF4-FFF2-40B4-BE49-F238E27FC236}">
                <a16:creationId xmlns:a16="http://schemas.microsoft.com/office/drawing/2014/main" id="{67A7A47A-C6D6-4791-9BDF-3E94C13B3B78}"/>
              </a:ext>
            </a:extLst>
          </p:cNvPr>
          <p:cNvSpPr/>
          <p:nvPr/>
        </p:nvSpPr>
        <p:spPr bwMode="auto">
          <a:xfrm rot="16200000">
            <a:off x="2884012" y="1704048"/>
            <a:ext cx="1148904" cy="862858"/>
          </a:xfrm>
          <a:prstGeom prst="arc">
            <a:avLst>
              <a:gd name="adj1" fmla="val 16200000"/>
              <a:gd name="adj2" fmla="val 2128962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Bogen 194">
            <a:extLst>
              <a:ext uri="{FF2B5EF4-FFF2-40B4-BE49-F238E27FC236}">
                <a16:creationId xmlns:a16="http://schemas.microsoft.com/office/drawing/2014/main" id="{A0E8AD5D-7AF6-4DD6-8812-37597EEAFC65}"/>
              </a:ext>
            </a:extLst>
          </p:cNvPr>
          <p:cNvSpPr/>
          <p:nvPr/>
        </p:nvSpPr>
        <p:spPr bwMode="auto">
          <a:xfrm rot="18533196">
            <a:off x="3430888" y="1321013"/>
            <a:ext cx="994622" cy="1084030"/>
          </a:xfrm>
          <a:prstGeom prst="arc">
            <a:avLst>
              <a:gd name="adj1" fmla="val 16200000"/>
              <a:gd name="adj2" fmla="val 184507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AutoShape 353">
            <a:extLst>
              <a:ext uri="{FF2B5EF4-FFF2-40B4-BE49-F238E27FC236}">
                <a16:creationId xmlns:a16="http://schemas.microsoft.com/office/drawing/2014/main" id="{B3EA75EE-F670-4B92-AEEE-671F74F1C4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14722" y="147053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6" name="Group 481">
            <a:extLst>
              <a:ext uri="{FF2B5EF4-FFF2-40B4-BE49-F238E27FC236}">
                <a16:creationId xmlns:a16="http://schemas.microsoft.com/office/drawing/2014/main" id="{C08CD42B-61D0-495F-BB98-35577E7D03E2}"/>
              </a:ext>
            </a:extLst>
          </p:cNvPr>
          <p:cNvGrpSpPr>
            <a:grpSpLocks/>
          </p:cNvGrpSpPr>
          <p:nvPr/>
        </p:nvGrpSpPr>
        <p:grpSpPr bwMode="auto">
          <a:xfrm rot="17966571">
            <a:off x="2786389" y="2906500"/>
            <a:ext cx="627062" cy="301625"/>
            <a:chOff x="4875" y="7237"/>
            <a:chExt cx="4230" cy="1883"/>
          </a:xfrm>
        </p:grpSpPr>
        <p:sp>
          <p:nvSpPr>
            <p:cNvPr id="237" name="Arc 482">
              <a:extLst>
                <a:ext uri="{FF2B5EF4-FFF2-40B4-BE49-F238E27FC236}">
                  <a16:creationId xmlns:a16="http://schemas.microsoft.com/office/drawing/2014/main" id="{312FADA5-AE8D-4267-A1E0-356FF229F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8" name="AutoShape 483">
              <a:extLst>
                <a:ext uri="{FF2B5EF4-FFF2-40B4-BE49-F238E27FC236}">
                  <a16:creationId xmlns:a16="http://schemas.microsoft.com/office/drawing/2014/main" id="{33E1EF77-4857-4F55-A3C4-4FE90ADEE6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9" name="Text Box 350">
            <a:extLst>
              <a:ext uri="{FF2B5EF4-FFF2-40B4-BE49-F238E27FC236}">
                <a16:creationId xmlns:a16="http://schemas.microsoft.com/office/drawing/2014/main" id="{8BBF5411-C2E7-44ED-8785-5493777D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927" y="2679760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126" name="Text Box 100">
            <a:extLst>
              <a:ext uri="{FF2B5EF4-FFF2-40B4-BE49-F238E27FC236}">
                <a16:creationId xmlns:a16="http://schemas.microsoft.com/office/drawing/2014/main" id="{ED345005-F846-4345-A589-71047E19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010" y="2528758"/>
            <a:ext cx="29888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两个</a:t>
            </a:r>
            <a:r>
              <a:rPr lang="de-DE" altLang="de-DE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位滚在直线段的中间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¼ rolls centered on middle of the line.</a:t>
            </a:r>
          </a:p>
        </p:txBody>
      </p:sp>
      <p:sp>
        <p:nvSpPr>
          <p:cNvPr id="130" name="Oval 74">
            <a:extLst>
              <a:ext uri="{FF2B5EF4-FFF2-40B4-BE49-F238E27FC236}">
                <a16:creationId xmlns:a16="http://schemas.microsoft.com/office/drawing/2014/main" id="{2CB17569-86D9-4F34-8111-35FD45A3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0" y="311772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37" name="Oval 384">
            <a:extLst>
              <a:ext uri="{FF2B5EF4-FFF2-40B4-BE49-F238E27FC236}">
                <a16:creationId xmlns:a16="http://schemas.microsoft.com/office/drawing/2014/main" id="{71453627-EF88-478C-8F31-2E03CD103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379" y="3074501"/>
            <a:ext cx="1255201" cy="1198453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9" name="Oval 384">
            <a:extLst>
              <a:ext uri="{FF2B5EF4-FFF2-40B4-BE49-F238E27FC236}">
                <a16:creationId xmlns:a16="http://schemas.microsoft.com/office/drawing/2014/main" id="{D9B6F984-CAB6-4BD8-B612-55D3F87A7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938" y="1348307"/>
            <a:ext cx="1255201" cy="1229473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0" name="Oval 384">
            <a:extLst>
              <a:ext uri="{FF2B5EF4-FFF2-40B4-BE49-F238E27FC236}">
                <a16:creationId xmlns:a16="http://schemas.microsoft.com/office/drawing/2014/main" id="{C7A59611-868D-4B99-93DA-1C69F810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517" y="1543182"/>
            <a:ext cx="1240342" cy="119289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9" name="Oval 74">
            <a:extLst>
              <a:ext uri="{FF2B5EF4-FFF2-40B4-BE49-F238E27FC236}">
                <a16:creationId xmlns:a16="http://schemas.microsoft.com/office/drawing/2014/main" id="{39B313B6-2FE3-4BBA-B626-8D46A1C1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984" y="26603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35" name="Oval 74">
            <a:extLst>
              <a:ext uri="{FF2B5EF4-FFF2-40B4-BE49-F238E27FC236}">
                <a16:creationId xmlns:a16="http://schemas.microsoft.com/office/drawing/2014/main" id="{F214F8CD-B4CB-4137-B715-8768A600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962" y="353148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36" name="Oval 74">
            <a:extLst>
              <a:ext uri="{FF2B5EF4-FFF2-40B4-BE49-F238E27FC236}">
                <a16:creationId xmlns:a16="http://schemas.microsoft.com/office/drawing/2014/main" id="{0DDD9DAE-0933-406D-B01E-D8F655D6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802" y="287821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38" name="Oval 74">
            <a:extLst>
              <a:ext uri="{FF2B5EF4-FFF2-40B4-BE49-F238E27FC236}">
                <a16:creationId xmlns:a16="http://schemas.microsoft.com/office/drawing/2014/main" id="{B49B1F15-8C2C-4000-B85A-94BC5F04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400" y="148711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41" name="Oval 74">
            <a:extLst>
              <a:ext uri="{FF2B5EF4-FFF2-40B4-BE49-F238E27FC236}">
                <a16:creationId xmlns:a16="http://schemas.microsoft.com/office/drawing/2014/main" id="{C8493214-CA13-41A9-A6AF-0D2B4E4C9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519" y="20208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42" name="Oval 74">
            <a:extLst>
              <a:ext uri="{FF2B5EF4-FFF2-40B4-BE49-F238E27FC236}">
                <a16:creationId xmlns:a16="http://schemas.microsoft.com/office/drawing/2014/main" id="{29F81ECB-A373-4204-BD04-93D931CC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214" y="136817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43" name="Oval 74">
            <a:extLst>
              <a:ext uri="{FF2B5EF4-FFF2-40B4-BE49-F238E27FC236}">
                <a16:creationId xmlns:a16="http://schemas.microsoft.com/office/drawing/2014/main" id="{3A8D97F4-C224-4DD2-BE67-A7508FD1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438" y="126742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2" name="Rectangle 116">
            <a:extLst>
              <a:ext uri="{FF2B5EF4-FFF2-40B4-BE49-F238E27FC236}">
                <a16:creationId xmlns:a16="http://schemas.microsoft.com/office/drawing/2014/main" id="{F5F57958-4787-F828-A599-352C3D0BF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591" y="70265"/>
            <a:ext cx="4733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P-25.12 </a:t>
            </a:r>
            <a:r>
              <a:rPr lang="zh-CN" altLang="en-US" sz="2000" b="1" dirty="0"/>
              <a:t>水滴带半滚</a:t>
            </a:r>
            <a:r>
              <a:rPr lang="en-US" altLang="zh-CN" sz="2000" b="1" dirty="0"/>
              <a:t>+1/4</a:t>
            </a:r>
            <a:r>
              <a:rPr lang="zh-CN" altLang="en-US" sz="2000" b="1" dirty="0"/>
              <a:t>位滚</a:t>
            </a:r>
            <a:endParaRPr lang="en-US" altLang="zh-CN" sz="2000" b="1" dirty="0"/>
          </a:p>
          <a:p>
            <a:r>
              <a:rPr lang="en-US" sz="1200" b="1" dirty="0"/>
              <a:t>                      Reverse Figure ET with half roll, two quarter rolls</a:t>
            </a:r>
            <a:endParaRPr lang="de-DE" sz="1200" dirty="0"/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id="{9CEFA662-32CE-1B53-452A-AB5B7735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464" y="4130788"/>
            <a:ext cx="2032000" cy="66172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b="1" dirty="0">
              <a:solidFill>
                <a:srgbClr val="0000FF"/>
              </a:solidFill>
            </a:endParaRPr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225DD1E3-862A-A7F1-4836-325BE2947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835" y="1407410"/>
            <a:ext cx="26460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½ rolls on middle of the line.</a:t>
            </a:r>
          </a:p>
        </p:txBody>
      </p:sp>
      <p:sp>
        <p:nvSpPr>
          <p:cNvPr id="7" name="Text Box 92">
            <a:extLst>
              <a:ext uri="{FF2B5EF4-FFF2-40B4-BE49-F238E27FC236}">
                <a16:creationId xmlns:a16="http://schemas.microsoft.com/office/drawing/2014/main" id="{5866B78A-DD1B-69D5-9097-A72FEBF60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039" y="3095640"/>
            <a:ext cx="38647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位滚之间的线段必须短且长度易于辨识。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GB" altLang="de-DE" sz="1200" b="1" dirty="0">
                <a:solidFill>
                  <a:srgbClr val="0000FF"/>
                </a:solidFill>
              </a:rPr>
              <a:t>Lines between part rolls must be short and of recognisable length.</a:t>
            </a:r>
            <a:endParaRPr lang="en-GB" altLang="de-D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914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utoUpdateAnimBg="0"/>
      <p:bldP spid="4" grpId="0" animBg="1"/>
      <p:bldP spid="6" grpId="0" autoUpdateAnimBg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>
            <a:extLst>
              <a:ext uri="{FF2B5EF4-FFF2-40B4-BE49-F238E27FC236}">
                <a16:creationId xmlns:a16="http://schemas.microsoft.com/office/drawing/2014/main" id="{33BBBFBE-C5DA-4B31-B426-224945B0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031" y="172764"/>
            <a:ext cx="3513364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P-25.13 </a:t>
            </a:r>
            <a:r>
              <a:rPr lang="zh-CN" altLang="en-US" sz="2000" b="1" dirty="0"/>
              <a:t>倒飞螺旋两周带半滚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Inverted Spin two turns, half roll</a:t>
            </a:r>
            <a:endParaRPr lang="en-GB" altLang="de-DE" sz="1400" b="1" dirty="0"/>
          </a:p>
        </p:txBody>
      </p:sp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P-25.13.02</a:t>
            </a:r>
            <a:endParaRPr lang="de-DE" altLang="de-DE" dirty="0"/>
          </a:p>
        </p:txBody>
      </p:sp>
      <p:sp>
        <p:nvSpPr>
          <p:cNvPr id="26628" name="Text Box 677">
            <a:extLst>
              <a:ext uri="{FF2B5EF4-FFF2-40B4-BE49-F238E27FC236}">
                <a16:creationId xmlns:a16="http://schemas.microsoft.com/office/drawing/2014/main" id="{F433856B-07F5-4A6F-ACCB-306CA787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80" y="5455103"/>
            <a:ext cx="7358856" cy="677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倒飞进入，连续螺旋两周进入垂直下降直线，做半滚，拉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inverted, perform an inverted spin with two turns, perform a vertical downline, perform a half roll, pull through a quarter loop, exit upright. </a:t>
            </a:r>
            <a:endParaRPr lang="de-DE" sz="1200" b="1" dirty="0"/>
          </a:p>
        </p:txBody>
      </p:sp>
      <p:grpSp>
        <p:nvGrpSpPr>
          <p:cNvPr id="26629" name="Group 185">
            <a:extLst>
              <a:ext uri="{FF2B5EF4-FFF2-40B4-BE49-F238E27FC236}">
                <a16:creationId xmlns:a16="http://schemas.microsoft.com/office/drawing/2014/main" id="{9CDED396-9E94-45AC-90A2-D1BA115DA50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393532" y="3720306"/>
            <a:ext cx="311150" cy="490537"/>
            <a:chOff x="2820" y="264"/>
            <a:chExt cx="420" cy="1452"/>
          </a:xfrm>
        </p:grpSpPr>
        <p:sp>
          <p:nvSpPr>
            <p:cNvPr id="26686" name="Line 186">
              <a:extLst>
                <a:ext uri="{FF2B5EF4-FFF2-40B4-BE49-F238E27FC236}">
                  <a16:creationId xmlns:a16="http://schemas.microsoft.com/office/drawing/2014/main" id="{300C193F-45EB-423F-A73C-8364C2D44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687" name="Group 187">
              <a:extLst>
                <a:ext uri="{FF2B5EF4-FFF2-40B4-BE49-F238E27FC236}">
                  <a16:creationId xmlns:a16="http://schemas.microsoft.com/office/drawing/2014/main" id="{7DE5AE48-6635-43CE-B81E-F4B0DAA29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688" name="Group 188">
                <a:extLst>
                  <a:ext uri="{FF2B5EF4-FFF2-40B4-BE49-F238E27FC236}">
                    <a16:creationId xmlns:a16="http://schemas.microsoft.com/office/drawing/2014/main" id="{C4D2CC00-0B4C-4ED4-A3F0-B8B5C1F9B4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91" name="Group 189">
                  <a:extLst>
                    <a:ext uri="{FF2B5EF4-FFF2-40B4-BE49-F238E27FC236}">
                      <a16:creationId xmlns:a16="http://schemas.microsoft.com/office/drawing/2014/main" id="{5F23A28A-1E06-4D7D-BB6F-1D6C4E49A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93" name="Group 190">
                    <a:extLst>
                      <a:ext uri="{FF2B5EF4-FFF2-40B4-BE49-F238E27FC236}">
                        <a16:creationId xmlns:a16="http://schemas.microsoft.com/office/drawing/2014/main" id="{58704947-3491-44FB-B615-A24E5980C5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696" name="Freeform 191">
                      <a:extLst>
                        <a:ext uri="{FF2B5EF4-FFF2-40B4-BE49-F238E27FC236}">
                          <a16:creationId xmlns:a16="http://schemas.microsoft.com/office/drawing/2014/main" id="{40F178B9-AD41-43C7-A49A-0C9004414F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697" name="Freeform 192">
                      <a:extLst>
                        <a:ext uri="{FF2B5EF4-FFF2-40B4-BE49-F238E27FC236}">
                          <a16:creationId xmlns:a16="http://schemas.microsoft.com/office/drawing/2014/main" id="{968CD17F-E586-47A3-9D0B-BEF1439E44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94" name="Freeform 193">
                    <a:extLst>
                      <a:ext uri="{FF2B5EF4-FFF2-40B4-BE49-F238E27FC236}">
                        <a16:creationId xmlns:a16="http://schemas.microsoft.com/office/drawing/2014/main" id="{9ABEB11F-D61B-40B7-99D7-FF71F398E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695" name="Freeform 194">
                    <a:extLst>
                      <a:ext uri="{FF2B5EF4-FFF2-40B4-BE49-F238E27FC236}">
                        <a16:creationId xmlns:a16="http://schemas.microsoft.com/office/drawing/2014/main" id="{8563FA72-63EE-4486-AE92-65745A1D2F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692" name="Line 195">
                  <a:extLst>
                    <a:ext uri="{FF2B5EF4-FFF2-40B4-BE49-F238E27FC236}">
                      <a16:creationId xmlns:a16="http://schemas.microsoft.com/office/drawing/2014/main" id="{62973BB9-1351-43F2-AEE2-04695340E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689" name="AutoShape 196">
                <a:extLst>
                  <a:ext uri="{FF2B5EF4-FFF2-40B4-BE49-F238E27FC236}">
                    <a16:creationId xmlns:a16="http://schemas.microsoft.com/office/drawing/2014/main" id="{6880D8F4-1ED3-41DB-B9BB-8D83A0364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690" name="Line 197">
                <a:extLst>
                  <a:ext uri="{FF2B5EF4-FFF2-40B4-BE49-F238E27FC236}">
                    <a16:creationId xmlns:a16="http://schemas.microsoft.com/office/drawing/2014/main" id="{CED8D8BF-85D6-4B3A-86B5-C433A82A8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6630" name="AutoShape 199">
            <a:extLst>
              <a:ext uri="{FF2B5EF4-FFF2-40B4-BE49-F238E27FC236}">
                <a16:creationId xmlns:a16="http://schemas.microsoft.com/office/drawing/2014/main" id="{6CD1BE28-C156-455D-9A3F-DC4D55102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8893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6677" name="Group 264">
            <a:extLst>
              <a:ext uri="{FF2B5EF4-FFF2-40B4-BE49-F238E27FC236}">
                <a16:creationId xmlns:a16="http://schemas.microsoft.com/office/drawing/2014/main" id="{E9DEE410-202D-4572-9DE5-E16201DF0D27}"/>
              </a:ext>
            </a:extLst>
          </p:cNvPr>
          <p:cNvGrpSpPr>
            <a:grpSpLocks/>
          </p:cNvGrpSpPr>
          <p:nvPr/>
        </p:nvGrpSpPr>
        <p:grpSpPr bwMode="auto">
          <a:xfrm>
            <a:off x="4237038" y="1492250"/>
            <a:ext cx="477139" cy="184402"/>
            <a:chOff x="8533" y="5653"/>
            <a:chExt cx="780" cy="270"/>
          </a:xfrm>
        </p:grpSpPr>
        <p:sp>
          <p:nvSpPr>
            <p:cNvPr id="26684" name="Line 265">
              <a:extLst>
                <a:ext uri="{FF2B5EF4-FFF2-40B4-BE49-F238E27FC236}">
                  <a16:creationId xmlns:a16="http://schemas.microsoft.com/office/drawing/2014/main" id="{4C3A7726-AB40-4435-8E0A-28E25DBE3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5" name="AutoShape 266">
              <a:extLst>
                <a:ext uri="{FF2B5EF4-FFF2-40B4-BE49-F238E27FC236}">
                  <a16:creationId xmlns:a16="http://schemas.microsoft.com/office/drawing/2014/main" id="{F2618062-75B6-4796-A30C-D4DC24521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26678" name="Group 267">
            <a:extLst>
              <a:ext uri="{FF2B5EF4-FFF2-40B4-BE49-F238E27FC236}">
                <a16:creationId xmlns:a16="http://schemas.microsoft.com/office/drawing/2014/main" id="{BE6CB710-A461-483F-A318-6B9645B6E54E}"/>
              </a:ext>
            </a:extLst>
          </p:cNvPr>
          <p:cNvGrpSpPr>
            <a:grpSpLocks/>
          </p:cNvGrpSpPr>
          <p:nvPr/>
        </p:nvGrpSpPr>
        <p:grpSpPr bwMode="auto">
          <a:xfrm>
            <a:off x="4245674" y="1706465"/>
            <a:ext cx="477139" cy="184402"/>
            <a:chOff x="8533" y="5653"/>
            <a:chExt cx="780" cy="270"/>
          </a:xfrm>
        </p:grpSpPr>
        <p:sp>
          <p:nvSpPr>
            <p:cNvPr id="26682" name="Line 268">
              <a:extLst>
                <a:ext uri="{FF2B5EF4-FFF2-40B4-BE49-F238E27FC236}">
                  <a16:creationId xmlns:a16="http://schemas.microsoft.com/office/drawing/2014/main" id="{DF6AEA91-396D-40AF-8812-B1F6D1948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3" name="AutoShape 269">
              <a:extLst>
                <a:ext uri="{FF2B5EF4-FFF2-40B4-BE49-F238E27FC236}">
                  <a16:creationId xmlns:a16="http://schemas.microsoft.com/office/drawing/2014/main" id="{FF8F8663-5A10-4CA0-91B6-090F330082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6632" name="Line 273">
            <a:extLst>
              <a:ext uri="{FF2B5EF4-FFF2-40B4-BE49-F238E27FC236}">
                <a16:creationId xmlns:a16="http://schemas.microsoft.com/office/drawing/2014/main" id="{C1469499-310D-4F72-9A67-B9830FA8A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5" y="1474788"/>
            <a:ext cx="2540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3" name="Line 261">
            <a:extLst>
              <a:ext uri="{FF2B5EF4-FFF2-40B4-BE49-F238E27FC236}">
                <a16:creationId xmlns:a16="http://schemas.microsoft.com/office/drawing/2014/main" id="{41E7279E-D34A-4EF6-9C7D-694E0A28E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1309688"/>
            <a:ext cx="142398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Line 262">
            <a:extLst>
              <a:ext uri="{FF2B5EF4-FFF2-40B4-BE49-F238E27FC236}">
                <a16:creationId xmlns:a16="http://schemas.microsoft.com/office/drawing/2014/main" id="{61A3E528-1C82-4675-A86F-258498C65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1333500"/>
            <a:ext cx="12700" cy="223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Arc 274">
            <a:extLst>
              <a:ext uri="{FF2B5EF4-FFF2-40B4-BE49-F238E27FC236}">
                <a16:creationId xmlns:a16="http://schemas.microsoft.com/office/drawing/2014/main" id="{6C603DBB-79D0-4FB1-85F7-B647EED4D144}"/>
              </a:ext>
            </a:extLst>
          </p:cNvPr>
          <p:cNvSpPr>
            <a:spLocks/>
          </p:cNvSpPr>
          <p:nvPr/>
        </p:nvSpPr>
        <p:spPr bwMode="auto">
          <a:xfrm flipH="1" flipV="1">
            <a:off x="4491038" y="3573463"/>
            <a:ext cx="406400" cy="393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36" name="Line 275">
            <a:extLst>
              <a:ext uri="{FF2B5EF4-FFF2-40B4-BE49-F238E27FC236}">
                <a16:creationId xmlns:a16="http://schemas.microsoft.com/office/drawing/2014/main" id="{A0DE5AC4-43C9-41C6-9259-3EF6F29AD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3967163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6637" name="Group 213">
            <a:extLst>
              <a:ext uri="{FF2B5EF4-FFF2-40B4-BE49-F238E27FC236}">
                <a16:creationId xmlns:a16="http://schemas.microsoft.com/office/drawing/2014/main" id="{FD7DB212-F9EB-4F7D-B841-D7A84C11292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2666207" y="1067594"/>
            <a:ext cx="311150" cy="490537"/>
            <a:chOff x="2820" y="264"/>
            <a:chExt cx="420" cy="1452"/>
          </a:xfrm>
        </p:grpSpPr>
        <p:sp>
          <p:nvSpPr>
            <p:cNvPr id="26665" name="Line 214">
              <a:extLst>
                <a:ext uri="{FF2B5EF4-FFF2-40B4-BE49-F238E27FC236}">
                  <a16:creationId xmlns:a16="http://schemas.microsoft.com/office/drawing/2014/main" id="{F202DE75-61FD-48AE-BB83-85CEE57B6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666" name="Group 215">
              <a:extLst>
                <a:ext uri="{FF2B5EF4-FFF2-40B4-BE49-F238E27FC236}">
                  <a16:creationId xmlns:a16="http://schemas.microsoft.com/office/drawing/2014/main" id="{835182C2-27A3-4B59-9031-D4F8AFACE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667" name="Group 216">
                <a:extLst>
                  <a:ext uri="{FF2B5EF4-FFF2-40B4-BE49-F238E27FC236}">
                    <a16:creationId xmlns:a16="http://schemas.microsoft.com/office/drawing/2014/main" id="{09F265F6-98E7-4A7E-8820-BA2D065B83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70" name="Group 217">
                  <a:extLst>
                    <a:ext uri="{FF2B5EF4-FFF2-40B4-BE49-F238E27FC236}">
                      <a16:creationId xmlns:a16="http://schemas.microsoft.com/office/drawing/2014/main" id="{B824A537-A49C-4764-AED2-43C7E4D76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72" name="Group 218">
                    <a:extLst>
                      <a:ext uri="{FF2B5EF4-FFF2-40B4-BE49-F238E27FC236}">
                        <a16:creationId xmlns:a16="http://schemas.microsoft.com/office/drawing/2014/main" id="{6272AEA8-18D6-4790-831D-58BE7FE683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675" name="Freeform 219">
                      <a:extLst>
                        <a:ext uri="{FF2B5EF4-FFF2-40B4-BE49-F238E27FC236}">
                          <a16:creationId xmlns:a16="http://schemas.microsoft.com/office/drawing/2014/main" id="{41B4558A-4A1E-43E4-8696-9A609BB7A0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676" name="Freeform 220">
                      <a:extLst>
                        <a:ext uri="{FF2B5EF4-FFF2-40B4-BE49-F238E27FC236}">
                          <a16:creationId xmlns:a16="http://schemas.microsoft.com/office/drawing/2014/main" id="{2CC09E9C-E95C-4118-BBF2-D1715064C9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73" name="Freeform 221">
                    <a:extLst>
                      <a:ext uri="{FF2B5EF4-FFF2-40B4-BE49-F238E27FC236}">
                        <a16:creationId xmlns:a16="http://schemas.microsoft.com/office/drawing/2014/main" id="{5DCD1AF4-C627-44A5-86CC-AEE5D21F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674" name="Freeform 222">
                    <a:extLst>
                      <a:ext uri="{FF2B5EF4-FFF2-40B4-BE49-F238E27FC236}">
                        <a16:creationId xmlns:a16="http://schemas.microsoft.com/office/drawing/2014/main" id="{874B486B-FF65-4FB9-849D-8001E56D2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671" name="Line 223">
                  <a:extLst>
                    <a:ext uri="{FF2B5EF4-FFF2-40B4-BE49-F238E27FC236}">
                      <a16:creationId xmlns:a16="http://schemas.microsoft.com/office/drawing/2014/main" id="{C08D5CE2-9638-47AB-94DA-235B00F2E8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668" name="AutoShape 224">
                <a:extLst>
                  <a:ext uri="{FF2B5EF4-FFF2-40B4-BE49-F238E27FC236}">
                    <a16:creationId xmlns:a16="http://schemas.microsoft.com/office/drawing/2014/main" id="{27CDB60F-45D2-42E7-A9FB-AEA805989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669" name="Line 225">
                <a:extLst>
                  <a:ext uri="{FF2B5EF4-FFF2-40B4-BE49-F238E27FC236}">
                    <a16:creationId xmlns:a16="http://schemas.microsoft.com/office/drawing/2014/main" id="{615B420A-31D6-4712-8CED-1FB2FA88A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6638" name="AutoShape 226">
            <a:extLst>
              <a:ext uri="{FF2B5EF4-FFF2-40B4-BE49-F238E27FC236}">
                <a16:creationId xmlns:a16="http://schemas.microsoft.com/office/drawing/2014/main" id="{100D909C-584D-4F5D-B95A-01621B1390C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0" y="12080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6639" name="Group 240">
            <a:extLst>
              <a:ext uri="{FF2B5EF4-FFF2-40B4-BE49-F238E27FC236}">
                <a16:creationId xmlns:a16="http://schemas.microsoft.com/office/drawing/2014/main" id="{9E07038F-B3EF-4408-98ED-C64C45DCEB1C}"/>
              </a:ext>
            </a:extLst>
          </p:cNvPr>
          <p:cNvGrpSpPr>
            <a:grpSpLocks/>
          </p:cNvGrpSpPr>
          <p:nvPr/>
        </p:nvGrpSpPr>
        <p:grpSpPr bwMode="auto">
          <a:xfrm rot="15786654" flipH="1">
            <a:off x="4085432" y="1085056"/>
            <a:ext cx="311150" cy="490537"/>
            <a:chOff x="2820" y="264"/>
            <a:chExt cx="420" cy="1452"/>
          </a:xfrm>
        </p:grpSpPr>
        <p:sp>
          <p:nvSpPr>
            <p:cNvPr id="26653" name="Line 241">
              <a:extLst>
                <a:ext uri="{FF2B5EF4-FFF2-40B4-BE49-F238E27FC236}">
                  <a16:creationId xmlns:a16="http://schemas.microsoft.com/office/drawing/2014/main" id="{46D7EF37-55D3-4F9B-B5CE-957F051DC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654" name="Group 242">
              <a:extLst>
                <a:ext uri="{FF2B5EF4-FFF2-40B4-BE49-F238E27FC236}">
                  <a16:creationId xmlns:a16="http://schemas.microsoft.com/office/drawing/2014/main" id="{51609B99-B7E5-4EE4-833D-B29BF0A24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655" name="Group 243">
                <a:extLst>
                  <a:ext uri="{FF2B5EF4-FFF2-40B4-BE49-F238E27FC236}">
                    <a16:creationId xmlns:a16="http://schemas.microsoft.com/office/drawing/2014/main" id="{CC73D9C2-C2C5-4DE0-8922-FB4117DBDB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58" name="Group 244">
                  <a:extLst>
                    <a:ext uri="{FF2B5EF4-FFF2-40B4-BE49-F238E27FC236}">
                      <a16:creationId xmlns:a16="http://schemas.microsoft.com/office/drawing/2014/main" id="{BF087C44-02E5-4C4E-9C14-908A38E408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60" name="Group 245">
                    <a:extLst>
                      <a:ext uri="{FF2B5EF4-FFF2-40B4-BE49-F238E27FC236}">
                        <a16:creationId xmlns:a16="http://schemas.microsoft.com/office/drawing/2014/main" id="{B2534BA2-B7FD-4580-8011-FDDC97E8D1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663" name="Freeform 246">
                      <a:extLst>
                        <a:ext uri="{FF2B5EF4-FFF2-40B4-BE49-F238E27FC236}">
                          <a16:creationId xmlns:a16="http://schemas.microsoft.com/office/drawing/2014/main" id="{CD51BEC5-D552-4DE0-B24B-E3985D1F62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664" name="Freeform 247">
                      <a:extLst>
                        <a:ext uri="{FF2B5EF4-FFF2-40B4-BE49-F238E27FC236}">
                          <a16:creationId xmlns:a16="http://schemas.microsoft.com/office/drawing/2014/main" id="{CBCD6052-6113-408C-AB4D-176C1E87AC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61" name="Freeform 248">
                    <a:extLst>
                      <a:ext uri="{FF2B5EF4-FFF2-40B4-BE49-F238E27FC236}">
                        <a16:creationId xmlns:a16="http://schemas.microsoft.com/office/drawing/2014/main" id="{C741D442-043C-4C1F-BD08-14FAE7FFB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662" name="Freeform 249">
                    <a:extLst>
                      <a:ext uri="{FF2B5EF4-FFF2-40B4-BE49-F238E27FC236}">
                        <a16:creationId xmlns:a16="http://schemas.microsoft.com/office/drawing/2014/main" id="{3C5E8806-A83F-4920-9C3E-EA987C88A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659" name="Line 250">
                  <a:extLst>
                    <a:ext uri="{FF2B5EF4-FFF2-40B4-BE49-F238E27FC236}">
                      <a16:creationId xmlns:a16="http://schemas.microsoft.com/office/drawing/2014/main" id="{64BA2B0A-D501-4617-BC50-7DF130CBF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656" name="AutoShape 251">
                <a:extLst>
                  <a:ext uri="{FF2B5EF4-FFF2-40B4-BE49-F238E27FC236}">
                    <a16:creationId xmlns:a16="http://schemas.microsoft.com/office/drawing/2014/main" id="{3538D0DD-96F3-45D4-A8D8-881F7176E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657" name="Line 252">
                <a:extLst>
                  <a:ext uri="{FF2B5EF4-FFF2-40B4-BE49-F238E27FC236}">
                    <a16:creationId xmlns:a16="http://schemas.microsoft.com/office/drawing/2014/main" id="{A84E4C80-08B8-4E8F-B88E-F62A45265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640" name="Group 290">
            <a:extLst>
              <a:ext uri="{FF2B5EF4-FFF2-40B4-BE49-F238E27FC236}">
                <a16:creationId xmlns:a16="http://schemas.microsoft.com/office/drawing/2014/main" id="{951A1B50-C041-4B40-9BAB-353A6DD8646A}"/>
              </a:ext>
            </a:extLst>
          </p:cNvPr>
          <p:cNvGrpSpPr>
            <a:grpSpLocks/>
          </p:cNvGrpSpPr>
          <p:nvPr/>
        </p:nvGrpSpPr>
        <p:grpSpPr bwMode="auto">
          <a:xfrm rot="-176922">
            <a:off x="4335462" y="2974584"/>
            <a:ext cx="311150" cy="490538"/>
            <a:chOff x="2820" y="264"/>
            <a:chExt cx="420" cy="1452"/>
          </a:xfrm>
        </p:grpSpPr>
        <p:sp>
          <p:nvSpPr>
            <p:cNvPr id="26641" name="Line 291">
              <a:extLst>
                <a:ext uri="{FF2B5EF4-FFF2-40B4-BE49-F238E27FC236}">
                  <a16:creationId xmlns:a16="http://schemas.microsoft.com/office/drawing/2014/main" id="{2DB6C8E2-CAAC-4BE0-A130-CDECDA135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642" name="Group 292">
              <a:extLst>
                <a:ext uri="{FF2B5EF4-FFF2-40B4-BE49-F238E27FC236}">
                  <a16:creationId xmlns:a16="http://schemas.microsoft.com/office/drawing/2014/main" id="{B5EFFE6E-253A-4187-A280-CC0DC9AE7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643" name="Group 293">
                <a:extLst>
                  <a:ext uri="{FF2B5EF4-FFF2-40B4-BE49-F238E27FC236}">
                    <a16:creationId xmlns:a16="http://schemas.microsoft.com/office/drawing/2014/main" id="{825F0C55-4D96-4BA5-AEBA-657BC238AC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46" name="Group 294">
                  <a:extLst>
                    <a:ext uri="{FF2B5EF4-FFF2-40B4-BE49-F238E27FC236}">
                      <a16:creationId xmlns:a16="http://schemas.microsoft.com/office/drawing/2014/main" id="{6F8841AF-256B-4AD1-BEF8-13FCBED569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48" name="Group 295">
                    <a:extLst>
                      <a:ext uri="{FF2B5EF4-FFF2-40B4-BE49-F238E27FC236}">
                        <a16:creationId xmlns:a16="http://schemas.microsoft.com/office/drawing/2014/main" id="{48510DFA-B293-4426-B738-A77BAFEEA9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651" name="Freeform 296">
                      <a:extLst>
                        <a:ext uri="{FF2B5EF4-FFF2-40B4-BE49-F238E27FC236}">
                          <a16:creationId xmlns:a16="http://schemas.microsoft.com/office/drawing/2014/main" id="{AEABE316-AFAE-46A1-A453-18AF11B697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652" name="Freeform 297">
                      <a:extLst>
                        <a:ext uri="{FF2B5EF4-FFF2-40B4-BE49-F238E27FC236}">
                          <a16:creationId xmlns:a16="http://schemas.microsoft.com/office/drawing/2014/main" id="{FDE9F716-22A7-464A-8063-F05B83D0DE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49" name="Freeform 298">
                    <a:extLst>
                      <a:ext uri="{FF2B5EF4-FFF2-40B4-BE49-F238E27FC236}">
                        <a16:creationId xmlns:a16="http://schemas.microsoft.com/office/drawing/2014/main" id="{FBE2AC2D-6FB5-4C1B-A8F6-AFD8E260F8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650" name="Freeform 299">
                    <a:extLst>
                      <a:ext uri="{FF2B5EF4-FFF2-40B4-BE49-F238E27FC236}">
                        <a16:creationId xmlns:a16="http://schemas.microsoft.com/office/drawing/2014/main" id="{CFB55D46-9EAA-4297-8300-EAB6E4D63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647" name="Line 300">
                  <a:extLst>
                    <a:ext uri="{FF2B5EF4-FFF2-40B4-BE49-F238E27FC236}">
                      <a16:creationId xmlns:a16="http://schemas.microsoft.com/office/drawing/2014/main" id="{0CE22EBB-F602-40EF-BD00-AC8F8F879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644" name="AutoShape 301">
                <a:extLst>
                  <a:ext uri="{FF2B5EF4-FFF2-40B4-BE49-F238E27FC236}">
                    <a16:creationId xmlns:a16="http://schemas.microsoft.com/office/drawing/2014/main" id="{58525753-DD9A-472C-9912-CB7F16ECD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645" name="Line 302">
                <a:extLst>
                  <a:ext uri="{FF2B5EF4-FFF2-40B4-BE49-F238E27FC236}">
                    <a16:creationId xmlns:a16="http://schemas.microsoft.com/office/drawing/2014/main" id="{89DF6BF5-3917-4E39-9722-721043EEA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4" name="Group 546">
            <a:extLst>
              <a:ext uri="{FF2B5EF4-FFF2-40B4-BE49-F238E27FC236}">
                <a16:creationId xmlns:a16="http://schemas.microsoft.com/office/drawing/2014/main" id="{50446992-45EC-4240-91DB-FC8D6EAFBE88}"/>
              </a:ext>
            </a:extLst>
          </p:cNvPr>
          <p:cNvGrpSpPr>
            <a:grpSpLocks/>
          </p:cNvGrpSpPr>
          <p:nvPr/>
        </p:nvGrpSpPr>
        <p:grpSpPr bwMode="auto">
          <a:xfrm rot="13809680" flipH="1">
            <a:off x="4127977" y="2151433"/>
            <a:ext cx="755650" cy="296862"/>
            <a:chOff x="4875" y="7237"/>
            <a:chExt cx="4230" cy="1883"/>
          </a:xfrm>
        </p:grpSpPr>
        <p:sp>
          <p:nvSpPr>
            <p:cNvPr id="75" name="Arc 547">
              <a:extLst>
                <a:ext uri="{FF2B5EF4-FFF2-40B4-BE49-F238E27FC236}">
                  <a16:creationId xmlns:a16="http://schemas.microsoft.com/office/drawing/2014/main" id="{3C84432E-6982-4CD3-BF4F-0F08A498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utoShape 548">
              <a:extLst>
                <a:ext uri="{FF2B5EF4-FFF2-40B4-BE49-F238E27FC236}">
                  <a16:creationId xmlns:a16="http://schemas.microsoft.com/office/drawing/2014/main" id="{F8FC2B4F-8D26-44BB-B551-8126C7AFB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7" name="Text Box 399">
            <a:extLst>
              <a:ext uri="{FF2B5EF4-FFF2-40B4-BE49-F238E27FC236}">
                <a16:creationId xmlns:a16="http://schemas.microsoft.com/office/drawing/2014/main" id="{61BC2AC3-69FF-4A8E-8C7B-C0452C3EB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402" y="2302668"/>
            <a:ext cx="61920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8F539-AEE1-4215-9349-BBB11E871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18778"/>
            <a:ext cx="4438644" cy="4351338"/>
          </a:xfrm>
        </p:spPr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580897-DD76-4910-8633-14F413EBF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18778"/>
            <a:ext cx="4438644" cy="4351338"/>
          </a:xfrm>
        </p:spPr>
        <p:txBody>
          <a:bodyPr/>
          <a:lstStyle/>
          <a:p>
            <a:endParaRPr lang="de-DE"/>
          </a:p>
        </p:txBody>
      </p:sp>
      <p:sp>
        <p:nvSpPr>
          <p:cNvPr id="446" name="Rectangle 6">
            <a:extLst>
              <a:ext uri="{FF2B5EF4-FFF2-40B4-BE49-F238E27FC236}">
                <a16:creationId xmlns:a16="http://schemas.microsoft.com/office/drawing/2014/main" id="{6C37D4BA-14A0-4A99-AC5F-B1B84E2E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495316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C89C70A7-2F42-4945-9A5B-F37BF7C2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89216"/>
            <a:ext cx="211364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49" name="Group 9">
            <a:extLst>
              <a:ext uri="{FF2B5EF4-FFF2-40B4-BE49-F238E27FC236}">
                <a16:creationId xmlns:a16="http://schemas.microsoft.com/office/drawing/2014/main" id="{0C242D9B-8DAF-4509-8505-A48D53A6B03A}"/>
              </a:ext>
            </a:extLst>
          </p:cNvPr>
          <p:cNvGrpSpPr>
            <a:grpSpLocks/>
          </p:cNvGrpSpPr>
          <p:nvPr/>
        </p:nvGrpSpPr>
        <p:grpSpPr bwMode="auto">
          <a:xfrm>
            <a:off x="95249" y="166191"/>
            <a:ext cx="1632605" cy="577850"/>
            <a:chOff x="748" y="1253"/>
            <a:chExt cx="4096" cy="1820"/>
          </a:xfrm>
        </p:grpSpPr>
        <p:sp>
          <p:nvSpPr>
            <p:cNvPr id="450" name="AutoShape 10">
              <a:extLst>
                <a:ext uri="{FF2B5EF4-FFF2-40B4-BE49-F238E27FC236}">
                  <a16:creationId xmlns:a16="http://schemas.microsoft.com/office/drawing/2014/main" id="{6BA6E307-8BD3-4C93-9E11-F848B6755F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" name="Group 11">
              <a:extLst>
                <a:ext uri="{FF2B5EF4-FFF2-40B4-BE49-F238E27FC236}">
                  <a16:creationId xmlns:a16="http://schemas.microsoft.com/office/drawing/2014/main" id="{3161DA59-F03E-49E4-954A-D529A79E1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id="{3E959A8B-7703-4A27-8C22-B2C78A25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id="{D6133A76-1FC0-4CAE-B358-608C03C4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id="{8CFFEF09-C21A-4B1D-9745-540FAC1BE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id="{628BBAE6-2382-4A51-8427-5BBB3561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" name="Freeform 16">
                <a:extLst>
                  <a:ext uri="{FF2B5EF4-FFF2-40B4-BE49-F238E27FC236}">
                    <a16:creationId xmlns:a16="http://schemas.microsoft.com/office/drawing/2014/main" id="{0BC7FA72-902A-4799-BAD4-988964F0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6" name="Freeform 17">
                <a:extLst>
                  <a:ext uri="{FF2B5EF4-FFF2-40B4-BE49-F238E27FC236}">
                    <a16:creationId xmlns:a16="http://schemas.microsoft.com/office/drawing/2014/main" id="{E3122D7B-33C9-44B5-AC84-509FD14A3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7" name="Freeform 18">
                <a:extLst>
                  <a:ext uri="{FF2B5EF4-FFF2-40B4-BE49-F238E27FC236}">
                    <a16:creationId xmlns:a16="http://schemas.microsoft.com/office/drawing/2014/main" id="{D3E28766-A08D-42D3-8E35-A60D1ED5A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8" name="Freeform 19">
                <a:extLst>
                  <a:ext uri="{FF2B5EF4-FFF2-40B4-BE49-F238E27FC236}">
                    <a16:creationId xmlns:a16="http://schemas.microsoft.com/office/drawing/2014/main" id="{339711E0-4D01-4D90-A8F0-F9D245021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9" name="Freeform 20">
                <a:extLst>
                  <a:ext uri="{FF2B5EF4-FFF2-40B4-BE49-F238E27FC236}">
                    <a16:creationId xmlns:a16="http://schemas.microsoft.com/office/drawing/2014/main" id="{7CFBD015-2E5E-47C3-BBD2-60FF12D6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0" name="Freeform 21">
                <a:extLst>
                  <a:ext uri="{FF2B5EF4-FFF2-40B4-BE49-F238E27FC236}">
                    <a16:creationId xmlns:a16="http://schemas.microsoft.com/office/drawing/2014/main" id="{A03BE80A-4F5B-4E78-A15E-6C7A01D0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1" name="Freeform 22">
                <a:extLst>
                  <a:ext uri="{FF2B5EF4-FFF2-40B4-BE49-F238E27FC236}">
                    <a16:creationId xmlns:a16="http://schemas.microsoft.com/office/drawing/2014/main" id="{5CE70111-EC5F-4FE3-9FA1-65B821B3C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2" name="Freeform 23">
                <a:extLst>
                  <a:ext uri="{FF2B5EF4-FFF2-40B4-BE49-F238E27FC236}">
                    <a16:creationId xmlns:a16="http://schemas.microsoft.com/office/drawing/2014/main" id="{15AA60CD-EF10-4104-9589-D8D43A0F1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3" name="Freeform 24">
                <a:extLst>
                  <a:ext uri="{FF2B5EF4-FFF2-40B4-BE49-F238E27FC236}">
                    <a16:creationId xmlns:a16="http://schemas.microsoft.com/office/drawing/2014/main" id="{71F37A7C-62ED-4D84-BAC5-3C415CB3E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4" name="Freeform 25">
                <a:extLst>
                  <a:ext uri="{FF2B5EF4-FFF2-40B4-BE49-F238E27FC236}">
                    <a16:creationId xmlns:a16="http://schemas.microsoft.com/office/drawing/2014/main" id="{147BB936-F65F-41D7-B282-B768C6BCB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" name="Freeform 26">
                <a:extLst>
                  <a:ext uri="{FF2B5EF4-FFF2-40B4-BE49-F238E27FC236}">
                    <a16:creationId xmlns:a16="http://schemas.microsoft.com/office/drawing/2014/main" id="{E9662F1B-0553-4C14-B9FE-D0F1874D2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" name="Freeform 27">
                <a:extLst>
                  <a:ext uri="{FF2B5EF4-FFF2-40B4-BE49-F238E27FC236}">
                    <a16:creationId xmlns:a16="http://schemas.microsoft.com/office/drawing/2014/main" id="{5891BD4C-F0A2-4647-973B-858535CF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" name="Freeform 28">
                <a:extLst>
                  <a:ext uri="{FF2B5EF4-FFF2-40B4-BE49-F238E27FC236}">
                    <a16:creationId xmlns:a16="http://schemas.microsoft.com/office/drawing/2014/main" id="{747DC36A-D454-4E40-95BB-56C8B1147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" name="Freeform 29">
                <a:extLst>
                  <a:ext uri="{FF2B5EF4-FFF2-40B4-BE49-F238E27FC236}">
                    <a16:creationId xmlns:a16="http://schemas.microsoft.com/office/drawing/2014/main" id="{414DFA03-6221-41CC-A61B-537F7D12E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" name="Freeform 30">
                <a:extLst>
                  <a:ext uri="{FF2B5EF4-FFF2-40B4-BE49-F238E27FC236}">
                    <a16:creationId xmlns:a16="http://schemas.microsoft.com/office/drawing/2014/main" id="{BD815927-ECEE-4B92-9E70-473BED828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0" name="Freeform 31">
                <a:extLst>
                  <a:ext uri="{FF2B5EF4-FFF2-40B4-BE49-F238E27FC236}">
                    <a16:creationId xmlns:a16="http://schemas.microsoft.com/office/drawing/2014/main" id="{74A03F48-7E39-41F6-8D62-472228206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1" name="Freeform 32">
                <a:extLst>
                  <a:ext uri="{FF2B5EF4-FFF2-40B4-BE49-F238E27FC236}">
                    <a16:creationId xmlns:a16="http://schemas.microsoft.com/office/drawing/2014/main" id="{A2C4766E-DDB7-4F6F-B8BF-E950DF39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2" name="Freeform 33">
                <a:extLst>
                  <a:ext uri="{FF2B5EF4-FFF2-40B4-BE49-F238E27FC236}">
                    <a16:creationId xmlns:a16="http://schemas.microsoft.com/office/drawing/2014/main" id="{8EE12736-BACA-4EDC-944B-687C0E13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3" name="Freeform 34">
                <a:extLst>
                  <a:ext uri="{FF2B5EF4-FFF2-40B4-BE49-F238E27FC236}">
                    <a16:creationId xmlns:a16="http://schemas.microsoft.com/office/drawing/2014/main" id="{58D311B6-7243-4BD6-915C-D4FE4B069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" name="Freeform 35">
                <a:extLst>
                  <a:ext uri="{FF2B5EF4-FFF2-40B4-BE49-F238E27FC236}">
                    <a16:creationId xmlns:a16="http://schemas.microsoft.com/office/drawing/2014/main" id="{34DA6581-AE22-45BF-88B7-F281C7073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" name="Freeform 36">
                <a:extLst>
                  <a:ext uri="{FF2B5EF4-FFF2-40B4-BE49-F238E27FC236}">
                    <a16:creationId xmlns:a16="http://schemas.microsoft.com/office/drawing/2014/main" id="{4AB89FDF-59C6-4971-8805-EE92866F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" name="Freeform 37">
                <a:extLst>
                  <a:ext uri="{FF2B5EF4-FFF2-40B4-BE49-F238E27FC236}">
                    <a16:creationId xmlns:a16="http://schemas.microsoft.com/office/drawing/2014/main" id="{49142BDA-175C-4191-9DA4-839CF5111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" name="Freeform 38">
                <a:extLst>
                  <a:ext uri="{FF2B5EF4-FFF2-40B4-BE49-F238E27FC236}">
                    <a16:creationId xmlns:a16="http://schemas.microsoft.com/office/drawing/2014/main" id="{9A280996-4579-49DE-BACA-67BB9CF54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8" name="Freeform 39">
                <a:extLst>
                  <a:ext uri="{FF2B5EF4-FFF2-40B4-BE49-F238E27FC236}">
                    <a16:creationId xmlns:a16="http://schemas.microsoft.com/office/drawing/2014/main" id="{307E9889-7EA3-43A5-A52C-82D9F9BFC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9" name="Freeform 40">
                <a:extLst>
                  <a:ext uri="{FF2B5EF4-FFF2-40B4-BE49-F238E27FC236}">
                    <a16:creationId xmlns:a16="http://schemas.microsoft.com/office/drawing/2014/main" id="{35706EB7-93AD-4DC5-90ED-37009D58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0" name="Freeform 41">
                <a:extLst>
                  <a:ext uri="{FF2B5EF4-FFF2-40B4-BE49-F238E27FC236}">
                    <a16:creationId xmlns:a16="http://schemas.microsoft.com/office/drawing/2014/main" id="{18DF9485-BE88-41D3-8D8C-5293EC81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1" name="Freeform 42">
                <a:extLst>
                  <a:ext uri="{FF2B5EF4-FFF2-40B4-BE49-F238E27FC236}">
                    <a16:creationId xmlns:a16="http://schemas.microsoft.com/office/drawing/2014/main" id="{653C6E3F-35A4-41F4-9502-DDFA9767D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2" name="Freeform 43">
                <a:extLst>
                  <a:ext uri="{FF2B5EF4-FFF2-40B4-BE49-F238E27FC236}">
                    <a16:creationId xmlns:a16="http://schemas.microsoft.com/office/drawing/2014/main" id="{5BA0D86F-20EE-4099-A21D-AFC2B7780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3" name="Freeform 44">
                <a:extLst>
                  <a:ext uri="{FF2B5EF4-FFF2-40B4-BE49-F238E27FC236}">
                    <a16:creationId xmlns:a16="http://schemas.microsoft.com/office/drawing/2014/main" id="{F4934709-0589-4430-B3BE-A51B5D8C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4" name="Freeform 45">
                <a:extLst>
                  <a:ext uri="{FF2B5EF4-FFF2-40B4-BE49-F238E27FC236}">
                    <a16:creationId xmlns:a16="http://schemas.microsoft.com/office/drawing/2014/main" id="{EE330D97-CDF1-4622-A207-7C4018BE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5" name="Freeform 46">
                <a:extLst>
                  <a:ext uri="{FF2B5EF4-FFF2-40B4-BE49-F238E27FC236}">
                    <a16:creationId xmlns:a16="http://schemas.microsoft.com/office/drawing/2014/main" id="{8477B60C-FE12-4226-AAE6-8D3FB86A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" name="Freeform 47">
                <a:extLst>
                  <a:ext uri="{FF2B5EF4-FFF2-40B4-BE49-F238E27FC236}">
                    <a16:creationId xmlns:a16="http://schemas.microsoft.com/office/drawing/2014/main" id="{A4F33989-86F5-4EF7-976A-5D510DEDA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7" name="Freeform 48">
                <a:extLst>
                  <a:ext uri="{FF2B5EF4-FFF2-40B4-BE49-F238E27FC236}">
                    <a16:creationId xmlns:a16="http://schemas.microsoft.com/office/drawing/2014/main" id="{4679FBC6-CE56-4280-AADA-BED173E0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" name="Freeform 49">
                <a:extLst>
                  <a:ext uri="{FF2B5EF4-FFF2-40B4-BE49-F238E27FC236}">
                    <a16:creationId xmlns:a16="http://schemas.microsoft.com/office/drawing/2014/main" id="{29F18176-B00D-4058-94C3-EB81934090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" name="Freeform 50">
                <a:extLst>
                  <a:ext uri="{FF2B5EF4-FFF2-40B4-BE49-F238E27FC236}">
                    <a16:creationId xmlns:a16="http://schemas.microsoft.com/office/drawing/2014/main" id="{BD00C029-6156-4031-8A47-D8275BD06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0" name="Freeform 51">
                <a:extLst>
                  <a:ext uri="{FF2B5EF4-FFF2-40B4-BE49-F238E27FC236}">
                    <a16:creationId xmlns:a16="http://schemas.microsoft.com/office/drawing/2014/main" id="{B6B517EE-A8D1-4EE0-8604-FD81AFC8A2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1" name="Freeform 52">
                <a:extLst>
                  <a:ext uri="{FF2B5EF4-FFF2-40B4-BE49-F238E27FC236}">
                    <a16:creationId xmlns:a16="http://schemas.microsoft.com/office/drawing/2014/main" id="{5B881AE8-3A9D-409D-A6F7-7B216817E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2" name="Freeform 53">
                <a:extLst>
                  <a:ext uri="{FF2B5EF4-FFF2-40B4-BE49-F238E27FC236}">
                    <a16:creationId xmlns:a16="http://schemas.microsoft.com/office/drawing/2014/main" id="{52DA8A80-CD0B-446D-8024-FB927C93F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3" name="Freeform 54">
                <a:extLst>
                  <a:ext uri="{FF2B5EF4-FFF2-40B4-BE49-F238E27FC236}">
                    <a16:creationId xmlns:a16="http://schemas.microsoft.com/office/drawing/2014/main" id="{BF52C39E-C53B-4696-9573-9E7DB28BD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4" name="Freeform 55">
                <a:extLst>
                  <a:ext uri="{FF2B5EF4-FFF2-40B4-BE49-F238E27FC236}">
                    <a16:creationId xmlns:a16="http://schemas.microsoft.com/office/drawing/2014/main" id="{4CEA6B0C-564D-41CD-8A24-17257C107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" name="Freeform 56">
                <a:extLst>
                  <a:ext uri="{FF2B5EF4-FFF2-40B4-BE49-F238E27FC236}">
                    <a16:creationId xmlns:a16="http://schemas.microsoft.com/office/drawing/2014/main" id="{40C06F8A-4B98-402B-B0EC-FFFF71ED5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6" name="Freeform 57">
                <a:extLst>
                  <a:ext uri="{FF2B5EF4-FFF2-40B4-BE49-F238E27FC236}">
                    <a16:creationId xmlns:a16="http://schemas.microsoft.com/office/drawing/2014/main" id="{B7BAE004-424A-48B0-85C1-17A18B5E4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7" name="Freeform 58">
                <a:extLst>
                  <a:ext uri="{FF2B5EF4-FFF2-40B4-BE49-F238E27FC236}">
                    <a16:creationId xmlns:a16="http://schemas.microsoft.com/office/drawing/2014/main" id="{D698A638-516E-413D-A21C-01C775B84B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8" name="Freeform 59">
                <a:extLst>
                  <a:ext uri="{FF2B5EF4-FFF2-40B4-BE49-F238E27FC236}">
                    <a16:creationId xmlns:a16="http://schemas.microsoft.com/office/drawing/2014/main" id="{3E15457D-17EA-4309-BB66-1A755775A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9" name="Freeform 60">
                <a:extLst>
                  <a:ext uri="{FF2B5EF4-FFF2-40B4-BE49-F238E27FC236}">
                    <a16:creationId xmlns:a16="http://schemas.microsoft.com/office/drawing/2014/main" id="{BA25A1E4-F34D-4A5B-ACE8-EEFB658C1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0" name="Freeform 61">
                <a:extLst>
                  <a:ext uri="{FF2B5EF4-FFF2-40B4-BE49-F238E27FC236}">
                    <a16:creationId xmlns:a16="http://schemas.microsoft.com/office/drawing/2014/main" id="{13905E4D-54D1-4530-A4E1-5EAB50139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1" name="Freeform 62">
                <a:extLst>
                  <a:ext uri="{FF2B5EF4-FFF2-40B4-BE49-F238E27FC236}">
                    <a16:creationId xmlns:a16="http://schemas.microsoft.com/office/drawing/2014/main" id="{7050F8D6-E379-45BA-8C6D-B4D44AEF9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2" name="Freeform 63">
                <a:extLst>
                  <a:ext uri="{FF2B5EF4-FFF2-40B4-BE49-F238E27FC236}">
                    <a16:creationId xmlns:a16="http://schemas.microsoft.com/office/drawing/2014/main" id="{49FDBF67-28EB-4DB3-A390-C7C4DF4A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3" name="Freeform 64">
                <a:extLst>
                  <a:ext uri="{FF2B5EF4-FFF2-40B4-BE49-F238E27FC236}">
                    <a16:creationId xmlns:a16="http://schemas.microsoft.com/office/drawing/2014/main" id="{D9B4AE76-09C5-4228-AD24-EA698807F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4" name="Freeform 65">
                <a:extLst>
                  <a:ext uri="{FF2B5EF4-FFF2-40B4-BE49-F238E27FC236}">
                    <a16:creationId xmlns:a16="http://schemas.microsoft.com/office/drawing/2014/main" id="{4713D945-073D-466D-BD8D-60F83A74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" name="Freeform 66">
                <a:extLst>
                  <a:ext uri="{FF2B5EF4-FFF2-40B4-BE49-F238E27FC236}">
                    <a16:creationId xmlns:a16="http://schemas.microsoft.com/office/drawing/2014/main" id="{949CDE91-672B-40A4-A810-4C0E4F21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" name="Freeform 67">
                <a:extLst>
                  <a:ext uri="{FF2B5EF4-FFF2-40B4-BE49-F238E27FC236}">
                    <a16:creationId xmlns:a16="http://schemas.microsoft.com/office/drawing/2014/main" id="{117BEEEF-2FFE-4F16-B969-4394E77E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" name="Freeform 68">
                <a:extLst>
                  <a:ext uri="{FF2B5EF4-FFF2-40B4-BE49-F238E27FC236}">
                    <a16:creationId xmlns:a16="http://schemas.microsoft.com/office/drawing/2014/main" id="{17DD9664-D1CB-46EF-88E4-145CD7477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8" name="Freeform 69">
                <a:extLst>
                  <a:ext uri="{FF2B5EF4-FFF2-40B4-BE49-F238E27FC236}">
                    <a16:creationId xmlns:a16="http://schemas.microsoft.com/office/drawing/2014/main" id="{0C97DF4B-9FF2-4C91-903B-EFB93701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9" name="Freeform 70">
                <a:extLst>
                  <a:ext uri="{FF2B5EF4-FFF2-40B4-BE49-F238E27FC236}">
                    <a16:creationId xmlns:a16="http://schemas.microsoft.com/office/drawing/2014/main" id="{E0496B11-BE57-4B52-BC18-24F4D372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0" name="Freeform 71">
                <a:extLst>
                  <a:ext uri="{FF2B5EF4-FFF2-40B4-BE49-F238E27FC236}">
                    <a16:creationId xmlns:a16="http://schemas.microsoft.com/office/drawing/2014/main" id="{59681AA8-AECC-46F9-AA0C-14F88D2D4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" name="Freeform 72">
                <a:extLst>
                  <a:ext uri="{FF2B5EF4-FFF2-40B4-BE49-F238E27FC236}">
                    <a16:creationId xmlns:a16="http://schemas.microsoft.com/office/drawing/2014/main" id="{74B28B5B-1262-4278-B9A0-48557768D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2" name="Freeform 73">
                <a:extLst>
                  <a:ext uri="{FF2B5EF4-FFF2-40B4-BE49-F238E27FC236}">
                    <a16:creationId xmlns:a16="http://schemas.microsoft.com/office/drawing/2014/main" id="{72099DDB-FB5B-462F-887B-E43C0408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3" name="Freeform 74">
                <a:extLst>
                  <a:ext uri="{FF2B5EF4-FFF2-40B4-BE49-F238E27FC236}">
                    <a16:creationId xmlns:a16="http://schemas.microsoft.com/office/drawing/2014/main" id="{3C494EB2-BB82-41A7-9904-BB28B541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4" name="Freeform 75">
                <a:extLst>
                  <a:ext uri="{FF2B5EF4-FFF2-40B4-BE49-F238E27FC236}">
                    <a16:creationId xmlns:a16="http://schemas.microsoft.com/office/drawing/2014/main" id="{9C1AF994-DF34-4B5C-8DA0-C57BE2F4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5" name="Freeform 76">
                <a:extLst>
                  <a:ext uri="{FF2B5EF4-FFF2-40B4-BE49-F238E27FC236}">
                    <a16:creationId xmlns:a16="http://schemas.microsoft.com/office/drawing/2014/main" id="{8171B6C8-2873-45C4-BC76-54A1453F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" name="Freeform 77">
                <a:extLst>
                  <a:ext uri="{FF2B5EF4-FFF2-40B4-BE49-F238E27FC236}">
                    <a16:creationId xmlns:a16="http://schemas.microsoft.com/office/drawing/2014/main" id="{BA6831BD-07E9-4110-8013-F0B84067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7" name="Freeform 78">
                <a:extLst>
                  <a:ext uri="{FF2B5EF4-FFF2-40B4-BE49-F238E27FC236}">
                    <a16:creationId xmlns:a16="http://schemas.microsoft.com/office/drawing/2014/main" id="{7A4521F9-F2E5-436D-9929-60DCCEF1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8" name="Freeform 79">
                <a:extLst>
                  <a:ext uri="{FF2B5EF4-FFF2-40B4-BE49-F238E27FC236}">
                    <a16:creationId xmlns:a16="http://schemas.microsoft.com/office/drawing/2014/main" id="{572FB17D-0555-4E9E-BE1D-92ED452F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9" name="Freeform 80">
                <a:extLst>
                  <a:ext uri="{FF2B5EF4-FFF2-40B4-BE49-F238E27FC236}">
                    <a16:creationId xmlns:a16="http://schemas.microsoft.com/office/drawing/2014/main" id="{0A530C02-8D0A-4A7F-826C-085EDF6A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0" name="Freeform 81">
                <a:extLst>
                  <a:ext uri="{FF2B5EF4-FFF2-40B4-BE49-F238E27FC236}">
                    <a16:creationId xmlns:a16="http://schemas.microsoft.com/office/drawing/2014/main" id="{54FF6080-0D23-445C-AF99-DABEC970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1" name="Freeform 82">
                <a:extLst>
                  <a:ext uri="{FF2B5EF4-FFF2-40B4-BE49-F238E27FC236}">
                    <a16:creationId xmlns:a16="http://schemas.microsoft.com/office/drawing/2014/main" id="{E8A29E0A-54D9-40D2-BD9E-5176C5DE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2" name="Freeform 83">
                <a:extLst>
                  <a:ext uri="{FF2B5EF4-FFF2-40B4-BE49-F238E27FC236}">
                    <a16:creationId xmlns:a16="http://schemas.microsoft.com/office/drawing/2014/main" id="{9E8916A3-934B-467D-BC88-4473DEACE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3" name="Freeform 84">
                <a:extLst>
                  <a:ext uri="{FF2B5EF4-FFF2-40B4-BE49-F238E27FC236}">
                    <a16:creationId xmlns:a16="http://schemas.microsoft.com/office/drawing/2014/main" id="{5E9EB22C-2369-4BF3-A59D-AF1463207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4" name="Freeform 85">
                <a:extLst>
                  <a:ext uri="{FF2B5EF4-FFF2-40B4-BE49-F238E27FC236}">
                    <a16:creationId xmlns:a16="http://schemas.microsoft.com/office/drawing/2014/main" id="{D3F6B186-07AB-4AB9-8B3A-178EFB7F1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5" name="Freeform 86">
                <a:extLst>
                  <a:ext uri="{FF2B5EF4-FFF2-40B4-BE49-F238E27FC236}">
                    <a16:creationId xmlns:a16="http://schemas.microsoft.com/office/drawing/2014/main" id="{5ABF4E36-1395-46B7-A4E1-89BE2BF7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6" name="Freeform 87">
                <a:extLst>
                  <a:ext uri="{FF2B5EF4-FFF2-40B4-BE49-F238E27FC236}">
                    <a16:creationId xmlns:a16="http://schemas.microsoft.com/office/drawing/2014/main" id="{5DF940F6-8C85-4BEF-83B9-9142E4294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7" name="Freeform 88">
                <a:extLst>
                  <a:ext uri="{FF2B5EF4-FFF2-40B4-BE49-F238E27FC236}">
                    <a16:creationId xmlns:a16="http://schemas.microsoft.com/office/drawing/2014/main" id="{AAC7DFC6-E6CF-44F7-843A-8FA30C15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8" name="Freeform 89">
                <a:extLst>
                  <a:ext uri="{FF2B5EF4-FFF2-40B4-BE49-F238E27FC236}">
                    <a16:creationId xmlns:a16="http://schemas.microsoft.com/office/drawing/2014/main" id="{762AD860-0112-48F2-A1A0-3AF05D919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9" name="Freeform 90">
                <a:extLst>
                  <a:ext uri="{FF2B5EF4-FFF2-40B4-BE49-F238E27FC236}">
                    <a16:creationId xmlns:a16="http://schemas.microsoft.com/office/drawing/2014/main" id="{7EDA2D98-A327-4F53-B962-126A966D3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0" name="Freeform 91">
                <a:extLst>
                  <a:ext uri="{FF2B5EF4-FFF2-40B4-BE49-F238E27FC236}">
                    <a16:creationId xmlns:a16="http://schemas.microsoft.com/office/drawing/2014/main" id="{BFDC6417-D7A8-4AF3-9942-CD5E2E85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1" name="Freeform 92">
                <a:extLst>
                  <a:ext uri="{FF2B5EF4-FFF2-40B4-BE49-F238E27FC236}">
                    <a16:creationId xmlns:a16="http://schemas.microsoft.com/office/drawing/2014/main" id="{715BAF22-F328-4629-A490-B9BC7BFB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2" name="Freeform 93">
                <a:extLst>
                  <a:ext uri="{FF2B5EF4-FFF2-40B4-BE49-F238E27FC236}">
                    <a16:creationId xmlns:a16="http://schemas.microsoft.com/office/drawing/2014/main" id="{98BFBC47-F35E-4F78-B4F4-E4DCD9B8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3" name="Freeform 94">
                <a:extLst>
                  <a:ext uri="{FF2B5EF4-FFF2-40B4-BE49-F238E27FC236}">
                    <a16:creationId xmlns:a16="http://schemas.microsoft.com/office/drawing/2014/main" id="{5B300F7D-B069-4449-96E8-D7A98ED5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4" name="Freeform 95">
                <a:extLst>
                  <a:ext uri="{FF2B5EF4-FFF2-40B4-BE49-F238E27FC236}">
                    <a16:creationId xmlns:a16="http://schemas.microsoft.com/office/drawing/2014/main" id="{3C8D1CB1-B61D-49A6-BC76-79692735B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5" name="Freeform 96">
                <a:extLst>
                  <a:ext uri="{FF2B5EF4-FFF2-40B4-BE49-F238E27FC236}">
                    <a16:creationId xmlns:a16="http://schemas.microsoft.com/office/drawing/2014/main" id="{04257E2C-4CC4-4EA5-A962-2BBCA952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6" name="Freeform 97">
                <a:extLst>
                  <a:ext uri="{FF2B5EF4-FFF2-40B4-BE49-F238E27FC236}">
                    <a16:creationId xmlns:a16="http://schemas.microsoft.com/office/drawing/2014/main" id="{787064E5-737D-43D9-B17B-229E531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7" name="Freeform 98">
                <a:extLst>
                  <a:ext uri="{FF2B5EF4-FFF2-40B4-BE49-F238E27FC236}">
                    <a16:creationId xmlns:a16="http://schemas.microsoft.com/office/drawing/2014/main" id="{02227705-28CF-4A5A-ABB4-045F95D45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8" name="Freeform 99">
                <a:extLst>
                  <a:ext uri="{FF2B5EF4-FFF2-40B4-BE49-F238E27FC236}">
                    <a16:creationId xmlns:a16="http://schemas.microsoft.com/office/drawing/2014/main" id="{C22FE4B7-ED51-461A-9B38-A811FDAF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9" name="Freeform 100">
                <a:extLst>
                  <a:ext uri="{FF2B5EF4-FFF2-40B4-BE49-F238E27FC236}">
                    <a16:creationId xmlns:a16="http://schemas.microsoft.com/office/drawing/2014/main" id="{59A599DF-1EA7-4EB2-B810-BAF94AEE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0" name="Freeform 101">
                <a:extLst>
                  <a:ext uri="{FF2B5EF4-FFF2-40B4-BE49-F238E27FC236}">
                    <a16:creationId xmlns:a16="http://schemas.microsoft.com/office/drawing/2014/main" id="{0B23592C-DC31-4C4B-A3EE-213E38ED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" name="Freeform 102">
                <a:extLst>
                  <a:ext uri="{FF2B5EF4-FFF2-40B4-BE49-F238E27FC236}">
                    <a16:creationId xmlns:a16="http://schemas.microsoft.com/office/drawing/2014/main" id="{A1196D73-A98F-414E-ABA8-6837B6BF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2" name="Freeform 103">
                <a:extLst>
                  <a:ext uri="{FF2B5EF4-FFF2-40B4-BE49-F238E27FC236}">
                    <a16:creationId xmlns:a16="http://schemas.microsoft.com/office/drawing/2014/main" id="{AB0C0FAE-73BC-4018-91DE-577D5BBE2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3" name="Freeform 104">
                <a:extLst>
                  <a:ext uri="{FF2B5EF4-FFF2-40B4-BE49-F238E27FC236}">
                    <a16:creationId xmlns:a16="http://schemas.microsoft.com/office/drawing/2014/main" id="{18E50BFE-28CA-4515-8C4E-8474F6B84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4" name="Freeform 105">
                <a:extLst>
                  <a:ext uri="{FF2B5EF4-FFF2-40B4-BE49-F238E27FC236}">
                    <a16:creationId xmlns:a16="http://schemas.microsoft.com/office/drawing/2014/main" id="{CCCD0575-345B-4E3F-A85C-EC4C1DF9D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5" name="Freeform 106">
                <a:extLst>
                  <a:ext uri="{FF2B5EF4-FFF2-40B4-BE49-F238E27FC236}">
                    <a16:creationId xmlns:a16="http://schemas.microsoft.com/office/drawing/2014/main" id="{2CA0E9DF-7865-4DEF-B9CB-E40ECB26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6" name="Freeform 107">
                <a:extLst>
                  <a:ext uri="{FF2B5EF4-FFF2-40B4-BE49-F238E27FC236}">
                    <a16:creationId xmlns:a16="http://schemas.microsoft.com/office/drawing/2014/main" id="{3727A10E-C510-49E6-9BEE-D51D7A99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7" name="Freeform 108">
                <a:extLst>
                  <a:ext uri="{FF2B5EF4-FFF2-40B4-BE49-F238E27FC236}">
                    <a16:creationId xmlns:a16="http://schemas.microsoft.com/office/drawing/2014/main" id="{B4992156-66BE-4FBD-B7DB-A2B7C320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8" name="Freeform 109">
                <a:extLst>
                  <a:ext uri="{FF2B5EF4-FFF2-40B4-BE49-F238E27FC236}">
                    <a16:creationId xmlns:a16="http://schemas.microsoft.com/office/drawing/2014/main" id="{EE829B29-EBAC-4821-BA3D-44E6BB5EF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9" name="Freeform 110">
                <a:extLst>
                  <a:ext uri="{FF2B5EF4-FFF2-40B4-BE49-F238E27FC236}">
                    <a16:creationId xmlns:a16="http://schemas.microsoft.com/office/drawing/2014/main" id="{64F77074-7774-4B0B-9EE7-83567CF12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0" name="Freeform 111">
                <a:extLst>
                  <a:ext uri="{FF2B5EF4-FFF2-40B4-BE49-F238E27FC236}">
                    <a16:creationId xmlns:a16="http://schemas.microsoft.com/office/drawing/2014/main" id="{FC34807A-F856-4751-92BB-0A27AD03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1" name="Freeform 112">
                <a:extLst>
                  <a:ext uri="{FF2B5EF4-FFF2-40B4-BE49-F238E27FC236}">
                    <a16:creationId xmlns:a16="http://schemas.microsoft.com/office/drawing/2014/main" id="{22A95409-46ED-4B2C-9F59-B493F2D0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2" name="Freeform 113">
                <a:extLst>
                  <a:ext uri="{FF2B5EF4-FFF2-40B4-BE49-F238E27FC236}">
                    <a16:creationId xmlns:a16="http://schemas.microsoft.com/office/drawing/2014/main" id="{23947F5E-36D7-4EEB-9C78-74901A9BF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3" name="Freeform 114">
                <a:extLst>
                  <a:ext uri="{FF2B5EF4-FFF2-40B4-BE49-F238E27FC236}">
                    <a16:creationId xmlns:a16="http://schemas.microsoft.com/office/drawing/2014/main" id="{88461A8C-1AC3-49DF-904A-6A10EF06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4" name="Freeform 115">
                <a:extLst>
                  <a:ext uri="{FF2B5EF4-FFF2-40B4-BE49-F238E27FC236}">
                    <a16:creationId xmlns:a16="http://schemas.microsoft.com/office/drawing/2014/main" id="{EEAF5720-D6B9-4A09-8CAE-99A407BC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5" name="Freeform 116">
                <a:extLst>
                  <a:ext uri="{FF2B5EF4-FFF2-40B4-BE49-F238E27FC236}">
                    <a16:creationId xmlns:a16="http://schemas.microsoft.com/office/drawing/2014/main" id="{0A13862A-FBBD-405A-99C3-B5F71F58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6" name="Freeform 117">
                <a:extLst>
                  <a:ext uri="{FF2B5EF4-FFF2-40B4-BE49-F238E27FC236}">
                    <a16:creationId xmlns:a16="http://schemas.microsoft.com/office/drawing/2014/main" id="{25F4DDC2-2FA2-4B66-A633-142E072D4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" name="Freeform 118">
                <a:extLst>
                  <a:ext uri="{FF2B5EF4-FFF2-40B4-BE49-F238E27FC236}">
                    <a16:creationId xmlns:a16="http://schemas.microsoft.com/office/drawing/2014/main" id="{DF60A934-89D2-477A-A192-EBE0E0350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" name="Freeform 119">
                <a:extLst>
                  <a:ext uri="{FF2B5EF4-FFF2-40B4-BE49-F238E27FC236}">
                    <a16:creationId xmlns:a16="http://schemas.microsoft.com/office/drawing/2014/main" id="{2006C36B-246A-452E-90F6-8CE4206E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" name="Freeform 120">
                <a:extLst>
                  <a:ext uri="{FF2B5EF4-FFF2-40B4-BE49-F238E27FC236}">
                    <a16:creationId xmlns:a16="http://schemas.microsoft.com/office/drawing/2014/main" id="{D7DCFFBD-8D2F-4A49-895A-8804B7917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0" name="Freeform 121">
                <a:extLst>
                  <a:ext uri="{FF2B5EF4-FFF2-40B4-BE49-F238E27FC236}">
                    <a16:creationId xmlns:a16="http://schemas.microsoft.com/office/drawing/2014/main" id="{E5BED26F-8FF7-439C-91B8-70C788EAD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1" name="Freeform 122">
                <a:extLst>
                  <a:ext uri="{FF2B5EF4-FFF2-40B4-BE49-F238E27FC236}">
                    <a16:creationId xmlns:a16="http://schemas.microsoft.com/office/drawing/2014/main" id="{86DDF5C9-5125-41A4-91AD-26AD2AE7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2" name="Freeform 123">
                <a:extLst>
                  <a:ext uri="{FF2B5EF4-FFF2-40B4-BE49-F238E27FC236}">
                    <a16:creationId xmlns:a16="http://schemas.microsoft.com/office/drawing/2014/main" id="{ED2BAC92-7D6B-4102-8B44-EBC66F6C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3" name="Freeform 124">
                <a:extLst>
                  <a:ext uri="{FF2B5EF4-FFF2-40B4-BE49-F238E27FC236}">
                    <a16:creationId xmlns:a16="http://schemas.microsoft.com/office/drawing/2014/main" id="{870A0815-77E8-4D8F-84EE-D4400D7A3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4" name="Freeform 125">
                <a:extLst>
                  <a:ext uri="{FF2B5EF4-FFF2-40B4-BE49-F238E27FC236}">
                    <a16:creationId xmlns:a16="http://schemas.microsoft.com/office/drawing/2014/main" id="{1FE19313-D37A-4FED-832C-739425A8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" name="Freeform 126">
                <a:extLst>
                  <a:ext uri="{FF2B5EF4-FFF2-40B4-BE49-F238E27FC236}">
                    <a16:creationId xmlns:a16="http://schemas.microsoft.com/office/drawing/2014/main" id="{5EF1F761-20C4-4670-9755-DFD23029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6" name="Freeform 127">
                <a:extLst>
                  <a:ext uri="{FF2B5EF4-FFF2-40B4-BE49-F238E27FC236}">
                    <a16:creationId xmlns:a16="http://schemas.microsoft.com/office/drawing/2014/main" id="{985F7933-BCB5-4169-B65F-132595E2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" name="Freeform 128">
                <a:extLst>
                  <a:ext uri="{FF2B5EF4-FFF2-40B4-BE49-F238E27FC236}">
                    <a16:creationId xmlns:a16="http://schemas.microsoft.com/office/drawing/2014/main" id="{3A2BB9E2-3FCA-483E-9DB9-A6F034C6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8" name="Freeform 129">
                <a:extLst>
                  <a:ext uri="{FF2B5EF4-FFF2-40B4-BE49-F238E27FC236}">
                    <a16:creationId xmlns:a16="http://schemas.microsoft.com/office/drawing/2014/main" id="{E8ADD413-3268-4C7E-B142-C9FCF72F5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9" name="Freeform 130">
                <a:extLst>
                  <a:ext uri="{FF2B5EF4-FFF2-40B4-BE49-F238E27FC236}">
                    <a16:creationId xmlns:a16="http://schemas.microsoft.com/office/drawing/2014/main" id="{E6CCFAA1-3713-4B4E-AA5B-508F3B1B0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0" name="Freeform 131">
                <a:extLst>
                  <a:ext uri="{FF2B5EF4-FFF2-40B4-BE49-F238E27FC236}">
                    <a16:creationId xmlns:a16="http://schemas.microsoft.com/office/drawing/2014/main" id="{C987F9C6-1BC0-4D84-B3F4-44C2940C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1" name="Freeform 132">
                <a:extLst>
                  <a:ext uri="{FF2B5EF4-FFF2-40B4-BE49-F238E27FC236}">
                    <a16:creationId xmlns:a16="http://schemas.microsoft.com/office/drawing/2014/main" id="{AF10A3A5-6B54-4093-A112-6D4F3B015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2" name="Freeform 133">
                <a:extLst>
                  <a:ext uri="{FF2B5EF4-FFF2-40B4-BE49-F238E27FC236}">
                    <a16:creationId xmlns:a16="http://schemas.microsoft.com/office/drawing/2014/main" id="{96882294-C192-42FC-848A-1DFAFA8A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3" name="Freeform 134">
                <a:extLst>
                  <a:ext uri="{FF2B5EF4-FFF2-40B4-BE49-F238E27FC236}">
                    <a16:creationId xmlns:a16="http://schemas.microsoft.com/office/drawing/2014/main" id="{E00C16D4-1D67-4EA5-9DA6-6FECF4D5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4" name="Freeform 135">
                <a:extLst>
                  <a:ext uri="{FF2B5EF4-FFF2-40B4-BE49-F238E27FC236}">
                    <a16:creationId xmlns:a16="http://schemas.microsoft.com/office/drawing/2014/main" id="{BC7F94F6-827D-4B69-B50F-14013E1E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5" name="Freeform 136">
                <a:extLst>
                  <a:ext uri="{FF2B5EF4-FFF2-40B4-BE49-F238E27FC236}">
                    <a16:creationId xmlns:a16="http://schemas.microsoft.com/office/drawing/2014/main" id="{EA95AE70-22AB-45F7-83FC-90A109769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6" name="Freeform 137">
                <a:extLst>
                  <a:ext uri="{FF2B5EF4-FFF2-40B4-BE49-F238E27FC236}">
                    <a16:creationId xmlns:a16="http://schemas.microsoft.com/office/drawing/2014/main" id="{7ABF04CE-D919-4603-90B5-B486EDD76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7" name="Freeform 138">
                <a:extLst>
                  <a:ext uri="{FF2B5EF4-FFF2-40B4-BE49-F238E27FC236}">
                    <a16:creationId xmlns:a16="http://schemas.microsoft.com/office/drawing/2014/main" id="{89F1101D-6E5B-4A4D-838F-5CFFF2F9C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8" name="Freeform 139">
                <a:extLst>
                  <a:ext uri="{FF2B5EF4-FFF2-40B4-BE49-F238E27FC236}">
                    <a16:creationId xmlns:a16="http://schemas.microsoft.com/office/drawing/2014/main" id="{E45846ED-CE34-43DD-9EDE-046E4A81C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9" name="Freeform 140">
                <a:extLst>
                  <a:ext uri="{FF2B5EF4-FFF2-40B4-BE49-F238E27FC236}">
                    <a16:creationId xmlns:a16="http://schemas.microsoft.com/office/drawing/2014/main" id="{5D9901E3-1C94-41A5-8252-959D7FBAC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0" name="Freeform 141">
                <a:extLst>
                  <a:ext uri="{FF2B5EF4-FFF2-40B4-BE49-F238E27FC236}">
                    <a16:creationId xmlns:a16="http://schemas.microsoft.com/office/drawing/2014/main" id="{EC2E02C9-62B5-4E12-99B3-F3EF3E05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1" name="Freeform 142">
                <a:extLst>
                  <a:ext uri="{FF2B5EF4-FFF2-40B4-BE49-F238E27FC236}">
                    <a16:creationId xmlns:a16="http://schemas.microsoft.com/office/drawing/2014/main" id="{A8C2649B-33CD-4CC1-94D5-9CCDD4C12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" name="Freeform 143">
                <a:extLst>
                  <a:ext uri="{FF2B5EF4-FFF2-40B4-BE49-F238E27FC236}">
                    <a16:creationId xmlns:a16="http://schemas.microsoft.com/office/drawing/2014/main" id="{2211C100-4DFE-4CE7-8962-60E57FBA1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3" name="Freeform 144">
                <a:extLst>
                  <a:ext uri="{FF2B5EF4-FFF2-40B4-BE49-F238E27FC236}">
                    <a16:creationId xmlns:a16="http://schemas.microsoft.com/office/drawing/2014/main" id="{09A90431-03CE-4235-9179-96C5D884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4" name="Freeform 145">
                <a:extLst>
                  <a:ext uri="{FF2B5EF4-FFF2-40B4-BE49-F238E27FC236}">
                    <a16:creationId xmlns:a16="http://schemas.microsoft.com/office/drawing/2014/main" id="{BB16DE24-061A-4135-A687-88D576A6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5" name="Freeform 146">
                <a:extLst>
                  <a:ext uri="{FF2B5EF4-FFF2-40B4-BE49-F238E27FC236}">
                    <a16:creationId xmlns:a16="http://schemas.microsoft.com/office/drawing/2014/main" id="{45E80D89-93D7-4073-8715-79ED4A7FD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6" name="Freeform 147">
                <a:extLst>
                  <a:ext uri="{FF2B5EF4-FFF2-40B4-BE49-F238E27FC236}">
                    <a16:creationId xmlns:a16="http://schemas.microsoft.com/office/drawing/2014/main" id="{8B6828F5-73A2-4B8D-9383-1B53FAE7A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7" name="Freeform 148">
                <a:extLst>
                  <a:ext uri="{FF2B5EF4-FFF2-40B4-BE49-F238E27FC236}">
                    <a16:creationId xmlns:a16="http://schemas.microsoft.com/office/drawing/2014/main" id="{06783059-900A-4D46-9281-372BBC046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" name="Freeform 149">
                <a:extLst>
                  <a:ext uri="{FF2B5EF4-FFF2-40B4-BE49-F238E27FC236}">
                    <a16:creationId xmlns:a16="http://schemas.microsoft.com/office/drawing/2014/main" id="{F024B717-C3ED-4360-A9EB-E8303100F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9" name="Freeform 150">
                <a:extLst>
                  <a:ext uri="{FF2B5EF4-FFF2-40B4-BE49-F238E27FC236}">
                    <a16:creationId xmlns:a16="http://schemas.microsoft.com/office/drawing/2014/main" id="{59916B2D-794D-474D-A359-1751A9AC7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0" name="Freeform 151">
                <a:extLst>
                  <a:ext uri="{FF2B5EF4-FFF2-40B4-BE49-F238E27FC236}">
                    <a16:creationId xmlns:a16="http://schemas.microsoft.com/office/drawing/2014/main" id="{EB45AC04-AEA9-42BF-BFAF-E102EB73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1" name="Freeform 152">
                <a:extLst>
                  <a:ext uri="{FF2B5EF4-FFF2-40B4-BE49-F238E27FC236}">
                    <a16:creationId xmlns:a16="http://schemas.microsoft.com/office/drawing/2014/main" id="{0E58C0B3-AC2B-4032-ACB1-7434EAFD9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2" name="Freeform 153">
                <a:extLst>
                  <a:ext uri="{FF2B5EF4-FFF2-40B4-BE49-F238E27FC236}">
                    <a16:creationId xmlns:a16="http://schemas.microsoft.com/office/drawing/2014/main" id="{B819116C-24A0-4C5B-910B-5A9FDDFEB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3" name="Freeform 154">
                <a:extLst>
                  <a:ext uri="{FF2B5EF4-FFF2-40B4-BE49-F238E27FC236}">
                    <a16:creationId xmlns:a16="http://schemas.microsoft.com/office/drawing/2014/main" id="{B6CCA0FD-D400-4EF0-B964-FC95BF95A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4" name="Freeform 155">
                <a:extLst>
                  <a:ext uri="{FF2B5EF4-FFF2-40B4-BE49-F238E27FC236}">
                    <a16:creationId xmlns:a16="http://schemas.microsoft.com/office/drawing/2014/main" id="{4FA3CE98-EF98-490D-9F9B-FC588959A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5" name="Freeform 156">
                <a:extLst>
                  <a:ext uri="{FF2B5EF4-FFF2-40B4-BE49-F238E27FC236}">
                    <a16:creationId xmlns:a16="http://schemas.microsoft.com/office/drawing/2014/main" id="{007E22F3-838F-4F5A-B638-77DF4B05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6" name="Freeform 157">
                <a:extLst>
                  <a:ext uri="{FF2B5EF4-FFF2-40B4-BE49-F238E27FC236}">
                    <a16:creationId xmlns:a16="http://schemas.microsoft.com/office/drawing/2014/main" id="{9F94FDE4-C10E-4009-865C-66EBF3CB4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7" name="Freeform 158">
                <a:extLst>
                  <a:ext uri="{FF2B5EF4-FFF2-40B4-BE49-F238E27FC236}">
                    <a16:creationId xmlns:a16="http://schemas.microsoft.com/office/drawing/2014/main" id="{67CE00FD-69A2-4EF4-A6D3-86F6DB13E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8" name="Freeform 159">
                <a:extLst>
                  <a:ext uri="{FF2B5EF4-FFF2-40B4-BE49-F238E27FC236}">
                    <a16:creationId xmlns:a16="http://schemas.microsoft.com/office/drawing/2014/main" id="{2B7AAA27-3295-4F2B-99B7-AE0C46A7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9" name="Freeform 160">
                <a:extLst>
                  <a:ext uri="{FF2B5EF4-FFF2-40B4-BE49-F238E27FC236}">
                    <a16:creationId xmlns:a16="http://schemas.microsoft.com/office/drawing/2014/main" id="{8D12D05C-3577-4B25-AECD-06AEDBA0A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0" name="Freeform 161">
                <a:extLst>
                  <a:ext uri="{FF2B5EF4-FFF2-40B4-BE49-F238E27FC236}">
                    <a16:creationId xmlns:a16="http://schemas.microsoft.com/office/drawing/2014/main" id="{26FC1C6E-EDD9-49BE-8F86-73260D757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1" name="Freeform 162">
                <a:extLst>
                  <a:ext uri="{FF2B5EF4-FFF2-40B4-BE49-F238E27FC236}">
                    <a16:creationId xmlns:a16="http://schemas.microsoft.com/office/drawing/2014/main" id="{B8CD6DF4-A1DC-428E-A217-AA755F81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2" name="Freeform 163">
                <a:extLst>
                  <a:ext uri="{FF2B5EF4-FFF2-40B4-BE49-F238E27FC236}">
                    <a16:creationId xmlns:a16="http://schemas.microsoft.com/office/drawing/2014/main" id="{A064CFAA-C691-4550-81B4-2B43A7A54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3" name="Freeform 164">
                <a:extLst>
                  <a:ext uri="{FF2B5EF4-FFF2-40B4-BE49-F238E27FC236}">
                    <a16:creationId xmlns:a16="http://schemas.microsoft.com/office/drawing/2014/main" id="{9E607F7B-CAC4-443E-BFBC-A4B77F802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4" name="Freeform 165">
                <a:extLst>
                  <a:ext uri="{FF2B5EF4-FFF2-40B4-BE49-F238E27FC236}">
                    <a16:creationId xmlns:a16="http://schemas.microsoft.com/office/drawing/2014/main" id="{EB07A427-C264-4814-8461-537D336C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" name="Freeform 166">
                <a:extLst>
                  <a:ext uri="{FF2B5EF4-FFF2-40B4-BE49-F238E27FC236}">
                    <a16:creationId xmlns:a16="http://schemas.microsoft.com/office/drawing/2014/main" id="{884107E9-ECD5-45BB-AED6-0A7E4E8D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" name="Freeform 167">
                <a:extLst>
                  <a:ext uri="{FF2B5EF4-FFF2-40B4-BE49-F238E27FC236}">
                    <a16:creationId xmlns:a16="http://schemas.microsoft.com/office/drawing/2014/main" id="{FEDBE179-F67F-4CB9-B739-9FEFA307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7" name="Line 168">
                <a:extLst>
                  <a:ext uri="{FF2B5EF4-FFF2-40B4-BE49-F238E27FC236}">
                    <a16:creationId xmlns:a16="http://schemas.microsoft.com/office/drawing/2014/main" id="{8B50D830-75AB-4037-81F0-7AE7DA937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8" name="Freeform 169">
                <a:extLst>
                  <a:ext uri="{FF2B5EF4-FFF2-40B4-BE49-F238E27FC236}">
                    <a16:creationId xmlns:a16="http://schemas.microsoft.com/office/drawing/2014/main" id="{2A4AD79D-7151-4C7F-888D-CAF16EA1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9" name="Freeform 170">
                <a:extLst>
                  <a:ext uri="{FF2B5EF4-FFF2-40B4-BE49-F238E27FC236}">
                    <a16:creationId xmlns:a16="http://schemas.microsoft.com/office/drawing/2014/main" id="{BB94B319-DC09-4805-9B09-EA68045E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0" name="Freeform 171">
                <a:extLst>
                  <a:ext uri="{FF2B5EF4-FFF2-40B4-BE49-F238E27FC236}">
                    <a16:creationId xmlns:a16="http://schemas.microsoft.com/office/drawing/2014/main" id="{7AC382E0-47F9-4591-8CA0-0F88DA17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1" name="Freeform 172">
                <a:extLst>
                  <a:ext uri="{FF2B5EF4-FFF2-40B4-BE49-F238E27FC236}">
                    <a16:creationId xmlns:a16="http://schemas.microsoft.com/office/drawing/2014/main" id="{3FD1E88D-4181-49AD-A24F-9E7E1DB9D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2" name="Freeform 173">
                <a:extLst>
                  <a:ext uri="{FF2B5EF4-FFF2-40B4-BE49-F238E27FC236}">
                    <a16:creationId xmlns:a16="http://schemas.microsoft.com/office/drawing/2014/main" id="{849EC336-D78B-42B6-B82C-A9C52932D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3" name="Freeform 174">
                <a:extLst>
                  <a:ext uri="{FF2B5EF4-FFF2-40B4-BE49-F238E27FC236}">
                    <a16:creationId xmlns:a16="http://schemas.microsoft.com/office/drawing/2014/main" id="{BB9E02ED-9510-475E-8A53-EEF05ABA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4" name="Freeform 175">
                <a:extLst>
                  <a:ext uri="{FF2B5EF4-FFF2-40B4-BE49-F238E27FC236}">
                    <a16:creationId xmlns:a16="http://schemas.microsoft.com/office/drawing/2014/main" id="{00B150C6-0B5B-41A5-909A-C9E53268D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5" name="Freeform 176">
                <a:extLst>
                  <a:ext uri="{FF2B5EF4-FFF2-40B4-BE49-F238E27FC236}">
                    <a16:creationId xmlns:a16="http://schemas.microsoft.com/office/drawing/2014/main" id="{F873F555-87D6-4B63-A9EF-0EA7D09DB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6" name="Freeform 177">
                <a:extLst>
                  <a:ext uri="{FF2B5EF4-FFF2-40B4-BE49-F238E27FC236}">
                    <a16:creationId xmlns:a16="http://schemas.microsoft.com/office/drawing/2014/main" id="{DB5D31A8-297E-453A-BDA8-29DA546C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7" name="Freeform 178">
                <a:extLst>
                  <a:ext uri="{FF2B5EF4-FFF2-40B4-BE49-F238E27FC236}">
                    <a16:creationId xmlns:a16="http://schemas.microsoft.com/office/drawing/2014/main" id="{3BBB2159-D463-4CF4-A046-78B9F1B36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" name="Freeform 179">
                <a:extLst>
                  <a:ext uri="{FF2B5EF4-FFF2-40B4-BE49-F238E27FC236}">
                    <a16:creationId xmlns:a16="http://schemas.microsoft.com/office/drawing/2014/main" id="{7FDB9B8A-CE4C-4B92-AB42-B41FE91E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9" name="Freeform 180">
                <a:extLst>
                  <a:ext uri="{FF2B5EF4-FFF2-40B4-BE49-F238E27FC236}">
                    <a16:creationId xmlns:a16="http://schemas.microsoft.com/office/drawing/2014/main" id="{5CD4B413-4F5F-47D9-BC5C-EE75A23D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0" name="Freeform 181">
                <a:extLst>
                  <a:ext uri="{FF2B5EF4-FFF2-40B4-BE49-F238E27FC236}">
                    <a16:creationId xmlns:a16="http://schemas.microsoft.com/office/drawing/2014/main" id="{2ED85124-0D5E-4556-A50D-7CD4E671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" name="Freeform 182">
                <a:extLst>
                  <a:ext uri="{FF2B5EF4-FFF2-40B4-BE49-F238E27FC236}">
                    <a16:creationId xmlns:a16="http://schemas.microsoft.com/office/drawing/2014/main" id="{B7B4BE99-E8BC-49A4-94ED-646F5F938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2" name="Freeform 183">
                <a:extLst>
                  <a:ext uri="{FF2B5EF4-FFF2-40B4-BE49-F238E27FC236}">
                    <a16:creationId xmlns:a16="http://schemas.microsoft.com/office/drawing/2014/main" id="{A379064B-5F54-42BC-8990-7C626D79E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" name="Freeform 184">
                <a:extLst>
                  <a:ext uri="{FF2B5EF4-FFF2-40B4-BE49-F238E27FC236}">
                    <a16:creationId xmlns:a16="http://schemas.microsoft.com/office/drawing/2014/main" id="{BF316A23-FAFF-4B19-95F5-37F7A39B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4" name="Freeform 185">
                <a:extLst>
                  <a:ext uri="{FF2B5EF4-FFF2-40B4-BE49-F238E27FC236}">
                    <a16:creationId xmlns:a16="http://schemas.microsoft.com/office/drawing/2014/main" id="{E20C87D4-9D98-43FF-A097-71B083F5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5" name="Freeform 186">
                <a:extLst>
                  <a:ext uri="{FF2B5EF4-FFF2-40B4-BE49-F238E27FC236}">
                    <a16:creationId xmlns:a16="http://schemas.microsoft.com/office/drawing/2014/main" id="{37D0C429-F9B6-4B1E-9FE9-58750E65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" name="Freeform 187">
                <a:extLst>
                  <a:ext uri="{FF2B5EF4-FFF2-40B4-BE49-F238E27FC236}">
                    <a16:creationId xmlns:a16="http://schemas.microsoft.com/office/drawing/2014/main" id="{BDF5A17C-5EF7-4FC5-9E4C-6408B6B47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" name="Freeform 188">
                <a:extLst>
                  <a:ext uri="{FF2B5EF4-FFF2-40B4-BE49-F238E27FC236}">
                    <a16:creationId xmlns:a16="http://schemas.microsoft.com/office/drawing/2014/main" id="{6B628E47-483E-49DF-B9DB-7E97D8BD8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8" name="Freeform 189">
                <a:extLst>
                  <a:ext uri="{FF2B5EF4-FFF2-40B4-BE49-F238E27FC236}">
                    <a16:creationId xmlns:a16="http://schemas.microsoft.com/office/drawing/2014/main" id="{B20A7AA8-5208-4F2F-A64A-C800A698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9" name="Freeform 190">
                <a:extLst>
                  <a:ext uri="{FF2B5EF4-FFF2-40B4-BE49-F238E27FC236}">
                    <a16:creationId xmlns:a16="http://schemas.microsoft.com/office/drawing/2014/main" id="{50A809DE-ED90-4AFC-BA93-50E04C44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" name="Freeform 191">
                <a:extLst>
                  <a:ext uri="{FF2B5EF4-FFF2-40B4-BE49-F238E27FC236}">
                    <a16:creationId xmlns:a16="http://schemas.microsoft.com/office/drawing/2014/main" id="{3CDCFA40-135B-4770-9A8F-B4961103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1" name="Freeform 192">
                <a:extLst>
                  <a:ext uri="{FF2B5EF4-FFF2-40B4-BE49-F238E27FC236}">
                    <a16:creationId xmlns:a16="http://schemas.microsoft.com/office/drawing/2014/main" id="{67FCD64F-8882-4461-8956-36A7B3A6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2" name="Freeform 193">
                <a:extLst>
                  <a:ext uri="{FF2B5EF4-FFF2-40B4-BE49-F238E27FC236}">
                    <a16:creationId xmlns:a16="http://schemas.microsoft.com/office/drawing/2014/main" id="{865F0189-4D18-41B1-B068-C3A2D05C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3" name="Freeform 194">
                <a:extLst>
                  <a:ext uri="{FF2B5EF4-FFF2-40B4-BE49-F238E27FC236}">
                    <a16:creationId xmlns:a16="http://schemas.microsoft.com/office/drawing/2014/main" id="{C68A9A8E-2111-4E13-95C7-2A1D41494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4" name="Freeform 195">
                <a:extLst>
                  <a:ext uri="{FF2B5EF4-FFF2-40B4-BE49-F238E27FC236}">
                    <a16:creationId xmlns:a16="http://schemas.microsoft.com/office/drawing/2014/main" id="{28E1AC59-F6AD-42BE-9F55-A95165E1F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5" name="Freeform 196">
                <a:extLst>
                  <a:ext uri="{FF2B5EF4-FFF2-40B4-BE49-F238E27FC236}">
                    <a16:creationId xmlns:a16="http://schemas.microsoft.com/office/drawing/2014/main" id="{A8EA7F39-D53F-49ED-9024-E0AA98C2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6" name="Freeform 197">
                <a:extLst>
                  <a:ext uri="{FF2B5EF4-FFF2-40B4-BE49-F238E27FC236}">
                    <a16:creationId xmlns:a16="http://schemas.microsoft.com/office/drawing/2014/main" id="{32CE57A7-089C-4C16-8505-2B459B28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" name="Freeform 198">
                <a:extLst>
                  <a:ext uri="{FF2B5EF4-FFF2-40B4-BE49-F238E27FC236}">
                    <a16:creationId xmlns:a16="http://schemas.microsoft.com/office/drawing/2014/main" id="{B00D11CF-50FE-455C-9EAA-78DC6A93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" name="Freeform 199">
                <a:extLst>
                  <a:ext uri="{FF2B5EF4-FFF2-40B4-BE49-F238E27FC236}">
                    <a16:creationId xmlns:a16="http://schemas.microsoft.com/office/drawing/2014/main" id="{1FB34D47-2D8A-43CB-89CE-6205DF4C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" name="Freeform 200">
                <a:extLst>
                  <a:ext uri="{FF2B5EF4-FFF2-40B4-BE49-F238E27FC236}">
                    <a16:creationId xmlns:a16="http://schemas.microsoft.com/office/drawing/2014/main" id="{68E3E8C4-67E4-4BCE-85EE-F59C8EA95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0" name="Freeform 201">
                <a:extLst>
                  <a:ext uri="{FF2B5EF4-FFF2-40B4-BE49-F238E27FC236}">
                    <a16:creationId xmlns:a16="http://schemas.microsoft.com/office/drawing/2014/main" id="{7E992845-8A85-47E2-9D3A-35059F8B7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1" name="Freeform 202">
                <a:extLst>
                  <a:ext uri="{FF2B5EF4-FFF2-40B4-BE49-F238E27FC236}">
                    <a16:creationId xmlns:a16="http://schemas.microsoft.com/office/drawing/2014/main" id="{48B722A5-F012-490B-81C4-36AB6869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2" name="Freeform 203">
                <a:extLst>
                  <a:ext uri="{FF2B5EF4-FFF2-40B4-BE49-F238E27FC236}">
                    <a16:creationId xmlns:a16="http://schemas.microsoft.com/office/drawing/2014/main" id="{7264E7EE-2DEE-4D8D-B6C0-7489AE2C3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3" name="Freeform 204">
                <a:extLst>
                  <a:ext uri="{FF2B5EF4-FFF2-40B4-BE49-F238E27FC236}">
                    <a16:creationId xmlns:a16="http://schemas.microsoft.com/office/drawing/2014/main" id="{C2B55A3C-87D5-4898-BFCE-F052C9E0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4" name="Freeform 205">
                <a:extLst>
                  <a:ext uri="{FF2B5EF4-FFF2-40B4-BE49-F238E27FC236}">
                    <a16:creationId xmlns:a16="http://schemas.microsoft.com/office/drawing/2014/main" id="{56C561AA-D713-44BF-8326-49854FD21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5" name="Freeform 206">
                <a:extLst>
                  <a:ext uri="{FF2B5EF4-FFF2-40B4-BE49-F238E27FC236}">
                    <a16:creationId xmlns:a16="http://schemas.microsoft.com/office/drawing/2014/main" id="{010118E8-8BB1-40C6-A14A-F440EF75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6" name="Freeform 207">
                <a:extLst>
                  <a:ext uri="{FF2B5EF4-FFF2-40B4-BE49-F238E27FC236}">
                    <a16:creationId xmlns:a16="http://schemas.microsoft.com/office/drawing/2014/main" id="{6ACCC820-65CF-4C47-861A-2931E6EE3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7" name="Freeform 208">
                <a:extLst>
                  <a:ext uri="{FF2B5EF4-FFF2-40B4-BE49-F238E27FC236}">
                    <a16:creationId xmlns:a16="http://schemas.microsoft.com/office/drawing/2014/main" id="{DCAB71E1-91A4-4572-934A-393B67A4D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8" name="Freeform 209">
                <a:extLst>
                  <a:ext uri="{FF2B5EF4-FFF2-40B4-BE49-F238E27FC236}">
                    <a16:creationId xmlns:a16="http://schemas.microsoft.com/office/drawing/2014/main" id="{0EAF304A-5B26-45AE-8BBE-41B28DB5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" name="Freeform 210">
                <a:extLst>
                  <a:ext uri="{FF2B5EF4-FFF2-40B4-BE49-F238E27FC236}">
                    <a16:creationId xmlns:a16="http://schemas.microsoft.com/office/drawing/2014/main" id="{3C58344B-AAE7-4276-9E38-44BD9A51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0" name="Freeform 211">
                <a:extLst>
                  <a:ext uri="{FF2B5EF4-FFF2-40B4-BE49-F238E27FC236}">
                    <a16:creationId xmlns:a16="http://schemas.microsoft.com/office/drawing/2014/main" id="{724681C1-543A-4B92-84D0-A23ED256E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52" name="Freeform 212">
              <a:extLst>
                <a:ext uri="{FF2B5EF4-FFF2-40B4-BE49-F238E27FC236}">
                  <a16:creationId xmlns:a16="http://schemas.microsoft.com/office/drawing/2014/main" id="{55F1BD00-27CE-4E5A-8E20-5B64CA10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213">
              <a:extLst>
                <a:ext uri="{FF2B5EF4-FFF2-40B4-BE49-F238E27FC236}">
                  <a16:creationId xmlns:a16="http://schemas.microsoft.com/office/drawing/2014/main" id="{CAF45F20-3BDA-4DE2-BDFF-CACA09D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214">
              <a:extLst>
                <a:ext uri="{FF2B5EF4-FFF2-40B4-BE49-F238E27FC236}">
                  <a16:creationId xmlns:a16="http://schemas.microsoft.com/office/drawing/2014/main" id="{DC822AF5-09F4-4C27-83DA-A56FE4CB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215">
              <a:extLst>
                <a:ext uri="{FF2B5EF4-FFF2-40B4-BE49-F238E27FC236}">
                  <a16:creationId xmlns:a16="http://schemas.microsoft.com/office/drawing/2014/main" id="{2E239442-467B-4C1B-B21F-B37BD3D2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216">
              <a:extLst>
                <a:ext uri="{FF2B5EF4-FFF2-40B4-BE49-F238E27FC236}">
                  <a16:creationId xmlns:a16="http://schemas.microsoft.com/office/drawing/2014/main" id="{DF785180-8B0B-4880-91B7-4DA51E08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217">
              <a:extLst>
                <a:ext uri="{FF2B5EF4-FFF2-40B4-BE49-F238E27FC236}">
                  <a16:creationId xmlns:a16="http://schemas.microsoft.com/office/drawing/2014/main" id="{8B7BDBAE-BD83-4DA3-BD19-C29328C7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218">
              <a:extLst>
                <a:ext uri="{FF2B5EF4-FFF2-40B4-BE49-F238E27FC236}">
                  <a16:creationId xmlns:a16="http://schemas.microsoft.com/office/drawing/2014/main" id="{3ADE81FD-E53D-4256-AD2F-FE857B4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9" name="Freeform 219">
              <a:extLst>
                <a:ext uri="{FF2B5EF4-FFF2-40B4-BE49-F238E27FC236}">
                  <a16:creationId xmlns:a16="http://schemas.microsoft.com/office/drawing/2014/main" id="{49D058BB-5B73-409F-A5FA-824C408C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" name="Freeform 220">
              <a:extLst>
                <a:ext uri="{FF2B5EF4-FFF2-40B4-BE49-F238E27FC236}">
                  <a16:creationId xmlns:a16="http://schemas.microsoft.com/office/drawing/2014/main" id="{E69B9950-4094-4B52-8D16-089FE0D7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" name="Freeform 221">
              <a:extLst>
                <a:ext uri="{FF2B5EF4-FFF2-40B4-BE49-F238E27FC236}">
                  <a16:creationId xmlns:a16="http://schemas.microsoft.com/office/drawing/2014/main" id="{C1536AC5-CDA6-4D39-A0E9-A0DEC0DE2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2" name="Freeform 222">
              <a:extLst>
                <a:ext uri="{FF2B5EF4-FFF2-40B4-BE49-F238E27FC236}">
                  <a16:creationId xmlns:a16="http://schemas.microsoft.com/office/drawing/2014/main" id="{E1BBB76D-20CD-49C9-AB1B-1512062F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3" name="Freeform 223">
              <a:extLst>
                <a:ext uri="{FF2B5EF4-FFF2-40B4-BE49-F238E27FC236}">
                  <a16:creationId xmlns:a16="http://schemas.microsoft.com/office/drawing/2014/main" id="{3F39D250-4189-49EA-BA5D-9C466140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4" name="Freeform 224">
              <a:extLst>
                <a:ext uri="{FF2B5EF4-FFF2-40B4-BE49-F238E27FC236}">
                  <a16:creationId xmlns:a16="http://schemas.microsoft.com/office/drawing/2014/main" id="{B3E323A6-7FB9-41A5-9C94-3DAB1EEF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5" name="Freeform 225">
              <a:extLst>
                <a:ext uri="{FF2B5EF4-FFF2-40B4-BE49-F238E27FC236}">
                  <a16:creationId xmlns:a16="http://schemas.microsoft.com/office/drawing/2014/main" id="{E44D0F2B-F209-479C-B69B-41AD891A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6" name="Freeform 226">
              <a:extLst>
                <a:ext uri="{FF2B5EF4-FFF2-40B4-BE49-F238E27FC236}">
                  <a16:creationId xmlns:a16="http://schemas.microsoft.com/office/drawing/2014/main" id="{B2CE2BC3-BC45-460B-9157-5CCC9758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7" name="Freeform 227">
              <a:extLst>
                <a:ext uri="{FF2B5EF4-FFF2-40B4-BE49-F238E27FC236}">
                  <a16:creationId xmlns:a16="http://schemas.microsoft.com/office/drawing/2014/main" id="{AED3ACF0-BF16-402D-932B-A0E33C37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8" name="Freeform 228">
              <a:extLst>
                <a:ext uri="{FF2B5EF4-FFF2-40B4-BE49-F238E27FC236}">
                  <a16:creationId xmlns:a16="http://schemas.microsoft.com/office/drawing/2014/main" id="{8F4E2859-AADC-495C-989C-D0F17BA8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9" name="Freeform 229">
              <a:extLst>
                <a:ext uri="{FF2B5EF4-FFF2-40B4-BE49-F238E27FC236}">
                  <a16:creationId xmlns:a16="http://schemas.microsoft.com/office/drawing/2014/main" id="{23828728-04F3-450A-80DF-7D91C8C9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0" name="Freeform 230">
              <a:extLst>
                <a:ext uri="{FF2B5EF4-FFF2-40B4-BE49-F238E27FC236}">
                  <a16:creationId xmlns:a16="http://schemas.microsoft.com/office/drawing/2014/main" id="{1FEFE24D-76F7-4AD3-AE09-D23923E1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" name="Freeform 231">
              <a:extLst>
                <a:ext uri="{FF2B5EF4-FFF2-40B4-BE49-F238E27FC236}">
                  <a16:creationId xmlns:a16="http://schemas.microsoft.com/office/drawing/2014/main" id="{5BD6C2CD-E527-40BE-A097-446BD9B8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" name="Freeform 232">
              <a:extLst>
                <a:ext uri="{FF2B5EF4-FFF2-40B4-BE49-F238E27FC236}">
                  <a16:creationId xmlns:a16="http://schemas.microsoft.com/office/drawing/2014/main" id="{BF929ED5-10AD-449E-9EF9-ACFF20C8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" name="Freeform 233">
              <a:extLst>
                <a:ext uri="{FF2B5EF4-FFF2-40B4-BE49-F238E27FC236}">
                  <a16:creationId xmlns:a16="http://schemas.microsoft.com/office/drawing/2014/main" id="{4FDE7BB1-14B9-4D5D-87F2-28CD7F86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" name="Freeform 234">
              <a:extLst>
                <a:ext uri="{FF2B5EF4-FFF2-40B4-BE49-F238E27FC236}">
                  <a16:creationId xmlns:a16="http://schemas.microsoft.com/office/drawing/2014/main" id="{70F78D7F-4FBF-46CD-81C7-67C7DBC4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5" name="Freeform 235">
              <a:extLst>
                <a:ext uri="{FF2B5EF4-FFF2-40B4-BE49-F238E27FC236}">
                  <a16:creationId xmlns:a16="http://schemas.microsoft.com/office/drawing/2014/main" id="{08EA87F8-096E-40CC-82AB-7E961BB2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6" name="Freeform 236">
              <a:extLst>
                <a:ext uri="{FF2B5EF4-FFF2-40B4-BE49-F238E27FC236}">
                  <a16:creationId xmlns:a16="http://schemas.microsoft.com/office/drawing/2014/main" id="{774B9774-D7C6-4F36-89F0-C9CC189B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7" name="Freeform 237">
              <a:extLst>
                <a:ext uri="{FF2B5EF4-FFF2-40B4-BE49-F238E27FC236}">
                  <a16:creationId xmlns:a16="http://schemas.microsoft.com/office/drawing/2014/main" id="{4C9C3713-5775-42AD-B79C-D4F624C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8" name="Freeform 238">
              <a:extLst>
                <a:ext uri="{FF2B5EF4-FFF2-40B4-BE49-F238E27FC236}">
                  <a16:creationId xmlns:a16="http://schemas.microsoft.com/office/drawing/2014/main" id="{7EDA9AEF-DB5C-4293-B562-4A8B505A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9" name="Freeform 239">
              <a:extLst>
                <a:ext uri="{FF2B5EF4-FFF2-40B4-BE49-F238E27FC236}">
                  <a16:creationId xmlns:a16="http://schemas.microsoft.com/office/drawing/2014/main" id="{0007C5D9-208F-4B62-9C77-18D3F748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0" name="Freeform 240">
              <a:extLst>
                <a:ext uri="{FF2B5EF4-FFF2-40B4-BE49-F238E27FC236}">
                  <a16:creationId xmlns:a16="http://schemas.microsoft.com/office/drawing/2014/main" id="{9FF4594E-22F1-49B5-9E73-321D6A61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" name="Freeform 241">
              <a:extLst>
                <a:ext uri="{FF2B5EF4-FFF2-40B4-BE49-F238E27FC236}">
                  <a16:creationId xmlns:a16="http://schemas.microsoft.com/office/drawing/2014/main" id="{D8732BC2-3AF7-4D13-BBD5-C17AF378B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" name="Freeform 242">
              <a:extLst>
                <a:ext uri="{FF2B5EF4-FFF2-40B4-BE49-F238E27FC236}">
                  <a16:creationId xmlns:a16="http://schemas.microsoft.com/office/drawing/2014/main" id="{200BE4A6-F825-4D68-9E05-A679EBDA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3" name="Freeform 243">
              <a:extLst>
                <a:ext uri="{FF2B5EF4-FFF2-40B4-BE49-F238E27FC236}">
                  <a16:creationId xmlns:a16="http://schemas.microsoft.com/office/drawing/2014/main" id="{BB2C4067-DA09-45D0-BE93-B7C5B1AA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4" name="Freeform 244">
              <a:extLst>
                <a:ext uri="{FF2B5EF4-FFF2-40B4-BE49-F238E27FC236}">
                  <a16:creationId xmlns:a16="http://schemas.microsoft.com/office/drawing/2014/main" id="{AC0F4E22-4ACD-4DAC-8D83-A4E51786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5" name="Freeform 245">
              <a:extLst>
                <a:ext uri="{FF2B5EF4-FFF2-40B4-BE49-F238E27FC236}">
                  <a16:creationId xmlns:a16="http://schemas.microsoft.com/office/drawing/2014/main" id="{2E1902D6-9B35-4C32-9D9E-DB71C514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6" name="Freeform 246">
              <a:extLst>
                <a:ext uri="{FF2B5EF4-FFF2-40B4-BE49-F238E27FC236}">
                  <a16:creationId xmlns:a16="http://schemas.microsoft.com/office/drawing/2014/main" id="{02D1D71F-748D-41F5-B1D0-953FDD1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7" name="Freeform 247">
              <a:extLst>
                <a:ext uri="{FF2B5EF4-FFF2-40B4-BE49-F238E27FC236}">
                  <a16:creationId xmlns:a16="http://schemas.microsoft.com/office/drawing/2014/main" id="{3034D6F9-31AC-4D05-BE7E-800365F0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8" name="Freeform 248">
              <a:extLst>
                <a:ext uri="{FF2B5EF4-FFF2-40B4-BE49-F238E27FC236}">
                  <a16:creationId xmlns:a16="http://schemas.microsoft.com/office/drawing/2014/main" id="{961D0176-C1EA-4D21-ACF4-24632B65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9" name="Freeform 249">
              <a:extLst>
                <a:ext uri="{FF2B5EF4-FFF2-40B4-BE49-F238E27FC236}">
                  <a16:creationId xmlns:a16="http://schemas.microsoft.com/office/drawing/2014/main" id="{29A8D971-AC4D-4697-BE99-169F524F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0" name="Freeform 250">
              <a:extLst>
                <a:ext uri="{FF2B5EF4-FFF2-40B4-BE49-F238E27FC236}">
                  <a16:creationId xmlns:a16="http://schemas.microsoft.com/office/drawing/2014/main" id="{7EA67AF0-CC0F-4180-8A4D-A2A4D3B6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" name="Freeform 251">
              <a:extLst>
                <a:ext uri="{FF2B5EF4-FFF2-40B4-BE49-F238E27FC236}">
                  <a16:creationId xmlns:a16="http://schemas.microsoft.com/office/drawing/2014/main" id="{DDFFE1B4-341A-4279-B8B5-11B51FB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2" name="Freeform 252">
              <a:extLst>
                <a:ext uri="{FF2B5EF4-FFF2-40B4-BE49-F238E27FC236}">
                  <a16:creationId xmlns:a16="http://schemas.microsoft.com/office/drawing/2014/main" id="{1A7C697E-533A-4DC4-9C62-629C5AF3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3" name="Freeform 253">
              <a:extLst>
                <a:ext uri="{FF2B5EF4-FFF2-40B4-BE49-F238E27FC236}">
                  <a16:creationId xmlns:a16="http://schemas.microsoft.com/office/drawing/2014/main" id="{94CD6EF1-86BE-4AD3-934E-3FEC8E1F8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" name="Freeform 254">
              <a:extLst>
                <a:ext uri="{FF2B5EF4-FFF2-40B4-BE49-F238E27FC236}">
                  <a16:creationId xmlns:a16="http://schemas.microsoft.com/office/drawing/2014/main" id="{D47CD83B-BB3C-4806-8072-18207D4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5" name="Freeform 255">
              <a:extLst>
                <a:ext uri="{FF2B5EF4-FFF2-40B4-BE49-F238E27FC236}">
                  <a16:creationId xmlns:a16="http://schemas.microsoft.com/office/drawing/2014/main" id="{7394875E-FE53-4E16-96E1-BF0DEF226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6" name="Freeform 256">
              <a:extLst>
                <a:ext uri="{FF2B5EF4-FFF2-40B4-BE49-F238E27FC236}">
                  <a16:creationId xmlns:a16="http://schemas.microsoft.com/office/drawing/2014/main" id="{74CB1622-176A-42F0-BA69-C0F8E337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7" name="Freeform 257">
              <a:extLst>
                <a:ext uri="{FF2B5EF4-FFF2-40B4-BE49-F238E27FC236}">
                  <a16:creationId xmlns:a16="http://schemas.microsoft.com/office/drawing/2014/main" id="{5551C198-9609-4D35-91BA-9DE0C31B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8" name="Freeform 258">
              <a:extLst>
                <a:ext uri="{FF2B5EF4-FFF2-40B4-BE49-F238E27FC236}">
                  <a16:creationId xmlns:a16="http://schemas.microsoft.com/office/drawing/2014/main" id="{BCDBD0BE-6BAF-4A74-808C-CBE91C12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" name="Freeform 259">
              <a:extLst>
                <a:ext uri="{FF2B5EF4-FFF2-40B4-BE49-F238E27FC236}">
                  <a16:creationId xmlns:a16="http://schemas.microsoft.com/office/drawing/2014/main" id="{70C886F2-1D47-4DFE-9F85-572F71C9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0" name="Freeform 260">
              <a:extLst>
                <a:ext uri="{FF2B5EF4-FFF2-40B4-BE49-F238E27FC236}">
                  <a16:creationId xmlns:a16="http://schemas.microsoft.com/office/drawing/2014/main" id="{A3CEBDF3-4C42-4285-8BBF-46DE2996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" name="Freeform 261">
              <a:extLst>
                <a:ext uri="{FF2B5EF4-FFF2-40B4-BE49-F238E27FC236}">
                  <a16:creationId xmlns:a16="http://schemas.microsoft.com/office/drawing/2014/main" id="{026C56AC-6F9E-4FB5-8884-75F94A11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2" name="Freeform 262">
              <a:extLst>
                <a:ext uri="{FF2B5EF4-FFF2-40B4-BE49-F238E27FC236}">
                  <a16:creationId xmlns:a16="http://schemas.microsoft.com/office/drawing/2014/main" id="{F0B38194-8150-42E2-A19B-C209430E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3" name="Freeform 263">
              <a:extLst>
                <a:ext uri="{FF2B5EF4-FFF2-40B4-BE49-F238E27FC236}">
                  <a16:creationId xmlns:a16="http://schemas.microsoft.com/office/drawing/2014/main" id="{49BA49B9-4463-4B07-AE52-C73242D6F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4" name="Freeform 264">
              <a:extLst>
                <a:ext uri="{FF2B5EF4-FFF2-40B4-BE49-F238E27FC236}">
                  <a16:creationId xmlns:a16="http://schemas.microsoft.com/office/drawing/2014/main" id="{1F346B2A-6925-4EF3-9CA0-A13B282D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5" name="Freeform 265">
              <a:extLst>
                <a:ext uri="{FF2B5EF4-FFF2-40B4-BE49-F238E27FC236}">
                  <a16:creationId xmlns:a16="http://schemas.microsoft.com/office/drawing/2014/main" id="{B9C01FF4-A30B-4A47-8465-03CB940C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6" name="Freeform 266">
              <a:extLst>
                <a:ext uri="{FF2B5EF4-FFF2-40B4-BE49-F238E27FC236}">
                  <a16:creationId xmlns:a16="http://schemas.microsoft.com/office/drawing/2014/main" id="{FC80C2E0-E1C9-41B9-A5C2-806AAB3F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7" name="Freeform 267">
              <a:extLst>
                <a:ext uri="{FF2B5EF4-FFF2-40B4-BE49-F238E27FC236}">
                  <a16:creationId xmlns:a16="http://schemas.microsoft.com/office/drawing/2014/main" id="{C25C3C9C-A880-4433-B246-F3557695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8" name="Freeform 268">
              <a:extLst>
                <a:ext uri="{FF2B5EF4-FFF2-40B4-BE49-F238E27FC236}">
                  <a16:creationId xmlns:a16="http://schemas.microsoft.com/office/drawing/2014/main" id="{388EBD67-5C3D-4109-AD71-734960C3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9" name="Freeform 269">
              <a:extLst>
                <a:ext uri="{FF2B5EF4-FFF2-40B4-BE49-F238E27FC236}">
                  <a16:creationId xmlns:a16="http://schemas.microsoft.com/office/drawing/2014/main" id="{34D2FA33-60E0-41ED-857E-4E3FC625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0" name="Freeform 270">
              <a:extLst>
                <a:ext uri="{FF2B5EF4-FFF2-40B4-BE49-F238E27FC236}">
                  <a16:creationId xmlns:a16="http://schemas.microsoft.com/office/drawing/2014/main" id="{77AD81EB-FE55-4903-8A30-B5D95DEF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1" name="Freeform 271">
              <a:extLst>
                <a:ext uri="{FF2B5EF4-FFF2-40B4-BE49-F238E27FC236}">
                  <a16:creationId xmlns:a16="http://schemas.microsoft.com/office/drawing/2014/main" id="{8805AABE-9F6D-41D6-83A4-2365C143E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" name="Freeform 272">
              <a:extLst>
                <a:ext uri="{FF2B5EF4-FFF2-40B4-BE49-F238E27FC236}">
                  <a16:creationId xmlns:a16="http://schemas.microsoft.com/office/drawing/2014/main" id="{F04CCFEB-44A9-49F4-928E-64C92FBD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" name="Freeform 273">
              <a:extLst>
                <a:ext uri="{FF2B5EF4-FFF2-40B4-BE49-F238E27FC236}">
                  <a16:creationId xmlns:a16="http://schemas.microsoft.com/office/drawing/2014/main" id="{8FDFE6B3-3DA1-47D5-9850-19F5FEDB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" name="Freeform 274">
              <a:extLst>
                <a:ext uri="{FF2B5EF4-FFF2-40B4-BE49-F238E27FC236}">
                  <a16:creationId xmlns:a16="http://schemas.microsoft.com/office/drawing/2014/main" id="{BF9E07C1-2F04-4555-A4C6-7FD65663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" name="Freeform 275">
              <a:extLst>
                <a:ext uri="{FF2B5EF4-FFF2-40B4-BE49-F238E27FC236}">
                  <a16:creationId xmlns:a16="http://schemas.microsoft.com/office/drawing/2014/main" id="{2B4B8408-2BA9-49FC-AA02-AEA86D47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" name="Freeform 276">
              <a:extLst>
                <a:ext uri="{FF2B5EF4-FFF2-40B4-BE49-F238E27FC236}">
                  <a16:creationId xmlns:a16="http://schemas.microsoft.com/office/drawing/2014/main" id="{41230B31-2A46-489A-BD0C-9CD581D4B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" name="Freeform 277">
              <a:extLst>
                <a:ext uri="{FF2B5EF4-FFF2-40B4-BE49-F238E27FC236}">
                  <a16:creationId xmlns:a16="http://schemas.microsoft.com/office/drawing/2014/main" id="{8F80907F-15B8-4E50-933A-7A4EC322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" name="Freeform 278">
              <a:extLst>
                <a:ext uri="{FF2B5EF4-FFF2-40B4-BE49-F238E27FC236}">
                  <a16:creationId xmlns:a16="http://schemas.microsoft.com/office/drawing/2014/main" id="{A347C7D6-3A03-4994-82C9-FDE0AFC7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" name="Freeform 279">
              <a:extLst>
                <a:ext uri="{FF2B5EF4-FFF2-40B4-BE49-F238E27FC236}">
                  <a16:creationId xmlns:a16="http://schemas.microsoft.com/office/drawing/2014/main" id="{E2F8CB70-4C53-4674-A887-D5ACCB1E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" name="Freeform 280">
              <a:extLst>
                <a:ext uri="{FF2B5EF4-FFF2-40B4-BE49-F238E27FC236}">
                  <a16:creationId xmlns:a16="http://schemas.microsoft.com/office/drawing/2014/main" id="{89BD7CEB-F7A1-4FF5-B915-22EF9EEA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" name="Freeform 281">
              <a:extLst>
                <a:ext uri="{FF2B5EF4-FFF2-40B4-BE49-F238E27FC236}">
                  <a16:creationId xmlns:a16="http://schemas.microsoft.com/office/drawing/2014/main" id="{6B258D48-0161-4783-834A-C5426542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" name="Freeform 282">
              <a:extLst>
                <a:ext uri="{FF2B5EF4-FFF2-40B4-BE49-F238E27FC236}">
                  <a16:creationId xmlns:a16="http://schemas.microsoft.com/office/drawing/2014/main" id="{3C1D5462-74DE-4933-A57B-671EC66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" name="Freeform 283">
              <a:extLst>
                <a:ext uri="{FF2B5EF4-FFF2-40B4-BE49-F238E27FC236}">
                  <a16:creationId xmlns:a16="http://schemas.microsoft.com/office/drawing/2014/main" id="{E372524B-3F73-4F1E-AF6A-A0687180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" name="Freeform 284">
              <a:extLst>
                <a:ext uri="{FF2B5EF4-FFF2-40B4-BE49-F238E27FC236}">
                  <a16:creationId xmlns:a16="http://schemas.microsoft.com/office/drawing/2014/main" id="{DF86E8AE-2C84-4FE4-B641-F6C5F8C0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" name="Freeform 285">
              <a:extLst>
                <a:ext uri="{FF2B5EF4-FFF2-40B4-BE49-F238E27FC236}">
                  <a16:creationId xmlns:a16="http://schemas.microsoft.com/office/drawing/2014/main" id="{27F8DC1E-39E5-4C1C-AB95-88DE111A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" name="Freeform 286">
              <a:extLst>
                <a:ext uri="{FF2B5EF4-FFF2-40B4-BE49-F238E27FC236}">
                  <a16:creationId xmlns:a16="http://schemas.microsoft.com/office/drawing/2014/main" id="{F90AE88C-3C25-4B70-8BAB-DEDCB2FE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" name="Freeform 287">
              <a:extLst>
                <a:ext uri="{FF2B5EF4-FFF2-40B4-BE49-F238E27FC236}">
                  <a16:creationId xmlns:a16="http://schemas.microsoft.com/office/drawing/2014/main" id="{C84A976A-5689-4CD1-BCA5-19E96469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" name="Freeform 288">
              <a:extLst>
                <a:ext uri="{FF2B5EF4-FFF2-40B4-BE49-F238E27FC236}">
                  <a16:creationId xmlns:a16="http://schemas.microsoft.com/office/drawing/2014/main" id="{F47A7B1B-EE73-43F7-B8E7-D5F69273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" name="Freeform 289">
              <a:extLst>
                <a:ext uri="{FF2B5EF4-FFF2-40B4-BE49-F238E27FC236}">
                  <a16:creationId xmlns:a16="http://schemas.microsoft.com/office/drawing/2014/main" id="{2AF0E8A7-318C-405D-968E-4B6394149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" name="Freeform 290">
              <a:extLst>
                <a:ext uri="{FF2B5EF4-FFF2-40B4-BE49-F238E27FC236}">
                  <a16:creationId xmlns:a16="http://schemas.microsoft.com/office/drawing/2014/main" id="{325C1EC8-621F-45DE-8A4A-FF2773EE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" name="Freeform 291">
              <a:extLst>
                <a:ext uri="{FF2B5EF4-FFF2-40B4-BE49-F238E27FC236}">
                  <a16:creationId xmlns:a16="http://schemas.microsoft.com/office/drawing/2014/main" id="{2DD6B0EC-5CEF-4126-BC34-8716BE4D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" name="Freeform 292">
              <a:extLst>
                <a:ext uri="{FF2B5EF4-FFF2-40B4-BE49-F238E27FC236}">
                  <a16:creationId xmlns:a16="http://schemas.microsoft.com/office/drawing/2014/main" id="{A39CBAD7-DCF7-4FDA-8AD7-F09060DF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" name="Freeform 293">
              <a:extLst>
                <a:ext uri="{FF2B5EF4-FFF2-40B4-BE49-F238E27FC236}">
                  <a16:creationId xmlns:a16="http://schemas.microsoft.com/office/drawing/2014/main" id="{DADB9A31-B31A-4128-8FEA-2D5ACBEC9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" name="Freeform 294">
              <a:extLst>
                <a:ext uri="{FF2B5EF4-FFF2-40B4-BE49-F238E27FC236}">
                  <a16:creationId xmlns:a16="http://schemas.microsoft.com/office/drawing/2014/main" id="{520206AD-CE60-4959-B565-AFD15B6A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5" name="Freeform 295">
              <a:extLst>
                <a:ext uri="{FF2B5EF4-FFF2-40B4-BE49-F238E27FC236}">
                  <a16:creationId xmlns:a16="http://schemas.microsoft.com/office/drawing/2014/main" id="{1F4A393B-ECF6-4996-8890-1A3BD63D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" name="Freeform 296">
              <a:extLst>
                <a:ext uri="{FF2B5EF4-FFF2-40B4-BE49-F238E27FC236}">
                  <a16:creationId xmlns:a16="http://schemas.microsoft.com/office/drawing/2014/main" id="{D412ECAD-17CB-4D34-A7F0-C534A896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7" name="Freeform 297">
              <a:extLst>
                <a:ext uri="{FF2B5EF4-FFF2-40B4-BE49-F238E27FC236}">
                  <a16:creationId xmlns:a16="http://schemas.microsoft.com/office/drawing/2014/main" id="{0A446880-B410-49C0-B240-1E24DB22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" name="Freeform 298">
              <a:extLst>
                <a:ext uri="{FF2B5EF4-FFF2-40B4-BE49-F238E27FC236}">
                  <a16:creationId xmlns:a16="http://schemas.microsoft.com/office/drawing/2014/main" id="{BCFD2819-A3EA-4D20-81E3-B1759B014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9" name="Freeform 299">
              <a:extLst>
                <a:ext uri="{FF2B5EF4-FFF2-40B4-BE49-F238E27FC236}">
                  <a16:creationId xmlns:a16="http://schemas.microsoft.com/office/drawing/2014/main" id="{4F83C530-01DE-4E28-AA9A-3ACA0975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0" name="Freeform 300">
              <a:extLst>
                <a:ext uri="{FF2B5EF4-FFF2-40B4-BE49-F238E27FC236}">
                  <a16:creationId xmlns:a16="http://schemas.microsoft.com/office/drawing/2014/main" id="{0CD7944D-A5A1-47CA-9349-0CCE2153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1" name="Freeform 301">
              <a:extLst>
                <a:ext uri="{FF2B5EF4-FFF2-40B4-BE49-F238E27FC236}">
                  <a16:creationId xmlns:a16="http://schemas.microsoft.com/office/drawing/2014/main" id="{DE892639-9C6C-470A-8456-0EEDC56F8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" name="Freeform 302">
              <a:extLst>
                <a:ext uri="{FF2B5EF4-FFF2-40B4-BE49-F238E27FC236}">
                  <a16:creationId xmlns:a16="http://schemas.microsoft.com/office/drawing/2014/main" id="{F139AEF9-1278-4601-AC04-1E007875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" name="Freeform 303">
              <a:extLst>
                <a:ext uri="{FF2B5EF4-FFF2-40B4-BE49-F238E27FC236}">
                  <a16:creationId xmlns:a16="http://schemas.microsoft.com/office/drawing/2014/main" id="{DF75ECEB-D611-410C-8BCB-2ED66035E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4" name="Freeform 304">
              <a:extLst>
                <a:ext uri="{FF2B5EF4-FFF2-40B4-BE49-F238E27FC236}">
                  <a16:creationId xmlns:a16="http://schemas.microsoft.com/office/drawing/2014/main" id="{A50EC007-EC3C-4F44-B39A-9EFA26FD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5" name="Freeform 305">
              <a:extLst>
                <a:ext uri="{FF2B5EF4-FFF2-40B4-BE49-F238E27FC236}">
                  <a16:creationId xmlns:a16="http://schemas.microsoft.com/office/drawing/2014/main" id="{C9200DE5-F54C-40A9-86ED-8A771F89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6" name="Freeform 306">
              <a:extLst>
                <a:ext uri="{FF2B5EF4-FFF2-40B4-BE49-F238E27FC236}">
                  <a16:creationId xmlns:a16="http://schemas.microsoft.com/office/drawing/2014/main" id="{D240633D-3F5D-4837-925D-A5A75F499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7" name="Freeform 307">
              <a:extLst>
                <a:ext uri="{FF2B5EF4-FFF2-40B4-BE49-F238E27FC236}">
                  <a16:creationId xmlns:a16="http://schemas.microsoft.com/office/drawing/2014/main" id="{68DCC86C-A47B-46FC-A969-A4940F42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8" name="Freeform 308">
              <a:extLst>
                <a:ext uri="{FF2B5EF4-FFF2-40B4-BE49-F238E27FC236}">
                  <a16:creationId xmlns:a16="http://schemas.microsoft.com/office/drawing/2014/main" id="{B4076848-1F5B-43DB-9832-E9A9D1DD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9" name="Freeform 309">
              <a:extLst>
                <a:ext uri="{FF2B5EF4-FFF2-40B4-BE49-F238E27FC236}">
                  <a16:creationId xmlns:a16="http://schemas.microsoft.com/office/drawing/2014/main" id="{53507373-AC01-4F87-9DE5-6631045F8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" name="Freeform 310">
              <a:extLst>
                <a:ext uri="{FF2B5EF4-FFF2-40B4-BE49-F238E27FC236}">
                  <a16:creationId xmlns:a16="http://schemas.microsoft.com/office/drawing/2014/main" id="{67CFA767-C176-4F67-AA19-145393F9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1" name="Freeform 311">
              <a:extLst>
                <a:ext uri="{FF2B5EF4-FFF2-40B4-BE49-F238E27FC236}">
                  <a16:creationId xmlns:a16="http://schemas.microsoft.com/office/drawing/2014/main" id="{1EEC99EE-146E-4477-B758-EE2880A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2" name="Freeform 312">
              <a:extLst>
                <a:ext uri="{FF2B5EF4-FFF2-40B4-BE49-F238E27FC236}">
                  <a16:creationId xmlns:a16="http://schemas.microsoft.com/office/drawing/2014/main" id="{30932DBC-BD19-4C2E-88CB-34EED96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" name="Freeform 313">
              <a:extLst>
                <a:ext uri="{FF2B5EF4-FFF2-40B4-BE49-F238E27FC236}">
                  <a16:creationId xmlns:a16="http://schemas.microsoft.com/office/drawing/2014/main" id="{483F163E-B091-4E59-BF51-86459D70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" name="Freeform 314">
              <a:extLst>
                <a:ext uri="{FF2B5EF4-FFF2-40B4-BE49-F238E27FC236}">
                  <a16:creationId xmlns:a16="http://schemas.microsoft.com/office/drawing/2014/main" id="{CFFEA37C-451B-43BC-87BF-B3F79CE3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5" name="Freeform 315">
              <a:extLst>
                <a:ext uri="{FF2B5EF4-FFF2-40B4-BE49-F238E27FC236}">
                  <a16:creationId xmlns:a16="http://schemas.microsoft.com/office/drawing/2014/main" id="{9D305E82-AF53-4928-8825-CE97EF6D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" name="Freeform 316">
              <a:extLst>
                <a:ext uri="{FF2B5EF4-FFF2-40B4-BE49-F238E27FC236}">
                  <a16:creationId xmlns:a16="http://schemas.microsoft.com/office/drawing/2014/main" id="{559AA243-BC5D-45D8-A2D1-2814396C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7" name="Freeform 317">
              <a:extLst>
                <a:ext uri="{FF2B5EF4-FFF2-40B4-BE49-F238E27FC236}">
                  <a16:creationId xmlns:a16="http://schemas.microsoft.com/office/drawing/2014/main" id="{A2F0028C-1069-49D4-846B-B07DF641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8" name="Freeform 318">
              <a:extLst>
                <a:ext uri="{FF2B5EF4-FFF2-40B4-BE49-F238E27FC236}">
                  <a16:creationId xmlns:a16="http://schemas.microsoft.com/office/drawing/2014/main" id="{841B7028-9039-46FA-A1A6-E3982392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9" name="Freeform 319">
              <a:extLst>
                <a:ext uri="{FF2B5EF4-FFF2-40B4-BE49-F238E27FC236}">
                  <a16:creationId xmlns:a16="http://schemas.microsoft.com/office/drawing/2014/main" id="{5817A18F-CD0C-4800-AAE9-5B7E3E35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0" name="Freeform 320">
              <a:extLst>
                <a:ext uri="{FF2B5EF4-FFF2-40B4-BE49-F238E27FC236}">
                  <a16:creationId xmlns:a16="http://schemas.microsoft.com/office/drawing/2014/main" id="{FDBA0DF2-781F-46BB-BA6C-7BCD9707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1" name="Freeform 321">
              <a:extLst>
                <a:ext uri="{FF2B5EF4-FFF2-40B4-BE49-F238E27FC236}">
                  <a16:creationId xmlns:a16="http://schemas.microsoft.com/office/drawing/2014/main" id="{53B6757C-E546-4DDA-9E5A-473B9494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2" name="Freeform 322">
              <a:extLst>
                <a:ext uri="{FF2B5EF4-FFF2-40B4-BE49-F238E27FC236}">
                  <a16:creationId xmlns:a16="http://schemas.microsoft.com/office/drawing/2014/main" id="{EA0916DE-F977-4525-ADFD-1CFAB46BD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" name="Freeform 323">
              <a:extLst>
                <a:ext uri="{FF2B5EF4-FFF2-40B4-BE49-F238E27FC236}">
                  <a16:creationId xmlns:a16="http://schemas.microsoft.com/office/drawing/2014/main" id="{51B211BB-C853-4B0E-BC61-D8A04F52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" name="Freeform 324">
              <a:extLst>
                <a:ext uri="{FF2B5EF4-FFF2-40B4-BE49-F238E27FC236}">
                  <a16:creationId xmlns:a16="http://schemas.microsoft.com/office/drawing/2014/main" id="{E4AD6C57-849B-4405-99CD-93B21058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" name="Freeform 325">
              <a:extLst>
                <a:ext uri="{FF2B5EF4-FFF2-40B4-BE49-F238E27FC236}">
                  <a16:creationId xmlns:a16="http://schemas.microsoft.com/office/drawing/2014/main" id="{A81AA2A6-C1E0-4794-B1EA-E07C6DFE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6" name="Freeform 326">
              <a:extLst>
                <a:ext uri="{FF2B5EF4-FFF2-40B4-BE49-F238E27FC236}">
                  <a16:creationId xmlns:a16="http://schemas.microsoft.com/office/drawing/2014/main" id="{D502235B-0A21-436F-AF09-35CADB48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7" name="Freeform 327">
              <a:extLst>
                <a:ext uri="{FF2B5EF4-FFF2-40B4-BE49-F238E27FC236}">
                  <a16:creationId xmlns:a16="http://schemas.microsoft.com/office/drawing/2014/main" id="{FFA86934-2CB3-4859-BFC8-092C1BAE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8" name="Freeform 328">
              <a:extLst>
                <a:ext uri="{FF2B5EF4-FFF2-40B4-BE49-F238E27FC236}">
                  <a16:creationId xmlns:a16="http://schemas.microsoft.com/office/drawing/2014/main" id="{B3938235-EB8D-4C68-B173-EBFCEDEE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9" name="Freeform 329">
              <a:extLst>
                <a:ext uri="{FF2B5EF4-FFF2-40B4-BE49-F238E27FC236}">
                  <a16:creationId xmlns:a16="http://schemas.microsoft.com/office/drawing/2014/main" id="{FA7AB282-3B40-40B9-AC87-BA9E2EF4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0" name="Freeform 330">
              <a:extLst>
                <a:ext uri="{FF2B5EF4-FFF2-40B4-BE49-F238E27FC236}">
                  <a16:creationId xmlns:a16="http://schemas.microsoft.com/office/drawing/2014/main" id="{AED792D5-B72C-4715-93DC-B626FEA6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1" name="Freeform 331">
              <a:extLst>
                <a:ext uri="{FF2B5EF4-FFF2-40B4-BE49-F238E27FC236}">
                  <a16:creationId xmlns:a16="http://schemas.microsoft.com/office/drawing/2014/main" id="{8617C3C3-443B-405C-A94F-19A73FFF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2" name="Freeform 332">
              <a:extLst>
                <a:ext uri="{FF2B5EF4-FFF2-40B4-BE49-F238E27FC236}">
                  <a16:creationId xmlns:a16="http://schemas.microsoft.com/office/drawing/2014/main" id="{74031A70-714D-4BD4-8959-96966E0D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" name="Freeform 333">
              <a:extLst>
                <a:ext uri="{FF2B5EF4-FFF2-40B4-BE49-F238E27FC236}">
                  <a16:creationId xmlns:a16="http://schemas.microsoft.com/office/drawing/2014/main" id="{E121F105-6312-4531-B30F-B0C1A613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" name="Freeform 334">
              <a:extLst>
                <a:ext uri="{FF2B5EF4-FFF2-40B4-BE49-F238E27FC236}">
                  <a16:creationId xmlns:a16="http://schemas.microsoft.com/office/drawing/2014/main" id="{8DC0771B-D396-4E45-B484-AF219336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5" name="Freeform 335">
              <a:extLst>
                <a:ext uri="{FF2B5EF4-FFF2-40B4-BE49-F238E27FC236}">
                  <a16:creationId xmlns:a16="http://schemas.microsoft.com/office/drawing/2014/main" id="{B8437EBE-A639-49FD-958A-CB9B3B24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6" name="Freeform 336">
              <a:extLst>
                <a:ext uri="{FF2B5EF4-FFF2-40B4-BE49-F238E27FC236}">
                  <a16:creationId xmlns:a16="http://schemas.microsoft.com/office/drawing/2014/main" id="{543F5D69-AE72-440D-9FA4-8C32DDB5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7" name="Freeform 337">
              <a:extLst>
                <a:ext uri="{FF2B5EF4-FFF2-40B4-BE49-F238E27FC236}">
                  <a16:creationId xmlns:a16="http://schemas.microsoft.com/office/drawing/2014/main" id="{B86FA59A-21CA-4E25-9D3D-8BFDB112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" name="Freeform 338">
              <a:extLst>
                <a:ext uri="{FF2B5EF4-FFF2-40B4-BE49-F238E27FC236}">
                  <a16:creationId xmlns:a16="http://schemas.microsoft.com/office/drawing/2014/main" id="{508EE84C-3693-4C42-A859-5E6DD931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" name="Freeform 339">
              <a:extLst>
                <a:ext uri="{FF2B5EF4-FFF2-40B4-BE49-F238E27FC236}">
                  <a16:creationId xmlns:a16="http://schemas.microsoft.com/office/drawing/2014/main" id="{783BA1EE-68D5-43D7-BAFE-428D7998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0" name="Freeform 340">
              <a:extLst>
                <a:ext uri="{FF2B5EF4-FFF2-40B4-BE49-F238E27FC236}">
                  <a16:creationId xmlns:a16="http://schemas.microsoft.com/office/drawing/2014/main" id="{13358C5D-AA2E-4103-9B19-DF267D1A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1" name="Freeform 341">
              <a:extLst>
                <a:ext uri="{FF2B5EF4-FFF2-40B4-BE49-F238E27FC236}">
                  <a16:creationId xmlns:a16="http://schemas.microsoft.com/office/drawing/2014/main" id="{714C5EC7-7F59-4261-A7AF-91A8E36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" name="Freeform 342">
              <a:extLst>
                <a:ext uri="{FF2B5EF4-FFF2-40B4-BE49-F238E27FC236}">
                  <a16:creationId xmlns:a16="http://schemas.microsoft.com/office/drawing/2014/main" id="{1BB29EBF-541C-4DF5-AB3F-F443FF9D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" name="Freeform 343">
              <a:extLst>
                <a:ext uri="{FF2B5EF4-FFF2-40B4-BE49-F238E27FC236}">
                  <a16:creationId xmlns:a16="http://schemas.microsoft.com/office/drawing/2014/main" id="{1A534127-19B8-4DCF-95E2-B6F06042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" name="Freeform 344">
              <a:extLst>
                <a:ext uri="{FF2B5EF4-FFF2-40B4-BE49-F238E27FC236}">
                  <a16:creationId xmlns:a16="http://schemas.microsoft.com/office/drawing/2014/main" id="{EEB66D4B-BF4E-49C7-A8E4-AD8D4D4B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5" name="Freeform 345">
              <a:extLst>
                <a:ext uri="{FF2B5EF4-FFF2-40B4-BE49-F238E27FC236}">
                  <a16:creationId xmlns:a16="http://schemas.microsoft.com/office/drawing/2014/main" id="{EFB69F3D-94ED-43F0-AB76-2A04B230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6" name="Freeform 346">
              <a:extLst>
                <a:ext uri="{FF2B5EF4-FFF2-40B4-BE49-F238E27FC236}">
                  <a16:creationId xmlns:a16="http://schemas.microsoft.com/office/drawing/2014/main" id="{FFD5EBCC-591A-40A5-B4E9-54D0CACB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7" name="Freeform 347">
              <a:extLst>
                <a:ext uri="{FF2B5EF4-FFF2-40B4-BE49-F238E27FC236}">
                  <a16:creationId xmlns:a16="http://schemas.microsoft.com/office/drawing/2014/main" id="{B76A9C53-5BB8-49AE-BEDF-DA642756A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" name="Freeform 348">
              <a:extLst>
                <a:ext uri="{FF2B5EF4-FFF2-40B4-BE49-F238E27FC236}">
                  <a16:creationId xmlns:a16="http://schemas.microsoft.com/office/drawing/2014/main" id="{9999A120-2152-4030-84CF-C9FAE9C43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" name="Freeform 349">
              <a:extLst>
                <a:ext uri="{FF2B5EF4-FFF2-40B4-BE49-F238E27FC236}">
                  <a16:creationId xmlns:a16="http://schemas.microsoft.com/office/drawing/2014/main" id="{C9D83F44-BF7B-4C6F-A261-E0225E20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" name="Freeform 350">
              <a:extLst>
                <a:ext uri="{FF2B5EF4-FFF2-40B4-BE49-F238E27FC236}">
                  <a16:creationId xmlns:a16="http://schemas.microsoft.com/office/drawing/2014/main" id="{42BDF288-3655-4C1E-962C-A5BE5D0B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1" name="Freeform 351">
              <a:extLst>
                <a:ext uri="{FF2B5EF4-FFF2-40B4-BE49-F238E27FC236}">
                  <a16:creationId xmlns:a16="http://schemas.microsoft.com/office/drawing/2014/main" id="{B8EB0EC9-959E-41A0-AFCD-00F5E90C6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2" name="Freeform 352">
              <a:extLst>
                <a:ext uri="{FF2B5EF4-FFF2-40B4-BE49-F238E27FC236}">
                  <a16:creationId xmlns:a16="http://schemas.microsoft.com/office/drawing/2014/main" id="{DB1F1E81-651F-4F5B-8FB5-2ED31483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3" name="Freeform 353">
              <a:extLst>
                <a:ext uri="{FF2B5EF4-FFF2-40B4-BE49-F238E27FC236}">
                  <a16:creationId xmlns:a16="http://schemas.microsoft.com/office/drawing/2014/main" id="{F4FC5206-FB8E-4DD1-B150-503F4593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" name="Freeform 354">
              <a:extLst>
                <a:ext uri="{FF2B5EF4-FFF2-40B4-BE49-F238E27FC236}">
                  <a16:creationId xmlns:a16="http://schemas.microsoft.com/office/drawing/2014/main" id="{E0E88318-672F-48EA-8A46-9838E2629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5" name="Freeform 355">
              <a:extLst>
                <a:ext uri="{FF2B5EF4-FFF2-40B4-BE49-F238E27FC236}">
                  <a16:creationId xmlns:a16="http://schemas.microsoft.com/office/drawing/2014/main" id="{BB79395D-D8BE-4C88-84F1-233B76C8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6" name="Freeform 356">
              <a:extLst>
                <a:ext uri="{FF2B5EF4-FFF2-40B4-BE49-F238E27FC236}">
                  <a16:creationId xmlns:a16="http://schemas.microsoft.com/office/drawing/2014/main" id="{D9B7667C-795F-4C00-B9EA-7324A45CD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7" name="Freeform 357">
              <a:extLst>
                <a:ext uri="{FF2B5EF4-FFF2-40B4-BE49-F238E27FC236}">
                  <a16:creationId xmlns:a16="http://schemas.microsoft.com/office/drawing/2014/main" id="{D7FED72D-03F3-435B-9E90-14B43E76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8" name="Freeform 358">
              <a:extLst>
                <a:ext uri="{FF2B5EF4-FFF2-40B4-BE49-F238E27FC236}">
                  <a16:creationId xmlns:a16="http://schemas.microsoft.com/office/drawing/2014/main" id="{F9389CD3-0230-447E-A9FB-62759677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9" name="Freeform 359">
              <a:extLst>
                <a:ext uri="{FF2B5EF4-FFF2-40B4-BE49-F238E27FC236}">
                  <a16:creationId xmlns:a16="http://schemas.microsoft.com/office/drawing/2014/main" id="{B862A6E6-4BCC-4CC6-A5AC-6014AB3B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0" name="Freeform 360">
              <a:extLst>
                <a:ext uri="{FF2B5EF4-FFF2-40B4-BE49-F238E27FC236}">
                  <a16:creationId xmlns:a16="http://schemas.microsoft.com/office/drawing/2014/main" id="{10EB362B-589D-41E4-BEEC-2B249F2B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1" name="Freeform 361">
              <a:extLst>
                <a:ext uri="{FF2B5EF4-FFF2-40B4-BE49-F238E27FC236}">
                  <a16:creationId xmlns:a16="http://schemas.microsoft.com/office/drawing/2014/main" id="{2C4DDED7-D71B-4866-B55C-D4B72A115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2" name="Freeform 362">
              <a:extLst>
                <a:ext uri="{FF2B5EF4-FFF2-40B4-BE49-F238E27FC236}">
                  <a16:creationId xmlns:a16="http://schemas.microsoft.com/office/drawing/2014/main" id="{93D35168-310E-4E9C-BAFF-639C27F1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3" name="Freeform 363">
              <a:extLst>
                <a:ext uri="{FF2B5EF4-FFF2-40B4-BE49-F238E27FC236}">
                  <a16:creationId xmlns:a16="http://schemas.microsoft.com/office/drawing/2014/main" id="{DA33DD39-F5B3-4BE7-8B7A-22AE6D13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" name="Freeform 364">
              <a:extLst>
                <a:ext uri="{FF2B5EF4-FFF2-40B4-BE49-F238E27FC236}">
                  <a16:creationId xmlns:a16="http://schemas.microsoft.com/office/drawing/2014/main" id="{976F0B65-340A-4284-A645-2BFC3C0A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" name="Freeform 365">
              <a:extLst>
                <a:ext uri="{FF2B5EF4-FFF2-40B4-BE49-F238E27FC236}">
                  <a16:creationId xmlns:a16="http://schemas.microsoft.com/office/drawing/2014/main" id="{DB893673-9E1E-4F58-ADDC-FD958419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" name="Freeform 366">
              <a:extLst>
                <a:ext uri="{FF2B5EF4-FFF2-40B4-BE49-F238E27FC236}">
                  <a16:creationId xmlns:a16="http://schemas.microsoft.com/office/drawing/2014/main" id="{E35C9458-C435-4ED5-B958-DBBFB14B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7" name="Freeform 367">
              <a:extLst>
                <a:ext uri="{FF2B5EF4-FFF2-40B4-BE49-F238E27FC236}">
                  <a16:creationId xmlns:a16="http://schemas.microsoft.com/office/drawing/2014/main" id="{8D5B8F5F-C289-40C3-B3CC-C119F253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8" name="Freeform 368">
              <a:extLst>
                <a:ext uri="{FF2B5EF4-FFF2-40B4-BE49-F238E27FC236}">
                  <a16:creationId xmlns:a16="http://schemas.microsoft.com/office/drawing/2014/main" id="{5935209E-F7AE-4CB8-89F1-FDFF567E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Freeform 369">
              <a:extLst>
                <a:ext uri="{FF2B5EF4-FFF2-40B4-BE49-F238E27FC236}">
                  <a16:creationId xmlns:a16="http://schemas.microsoft.com/office/drawing/2014/main" id="{5A17ED18-54BB-4CEC-B018-885D99F3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0" name="Freeform 370">
              <a:extLst>
                <a:ext uri="{FF2B5EF4-FFF2-40B4-BE49-F238E27FC236}">
                  <a16:creationId xmlns:a16="http://schemas.microsoft.com/office/drawing/2014/main" id="{CD7BA962-BD12-4278-8A15-D9912451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1" name="Text Box 371">
            <a:extLst>
              <a:ext uri="{FF2B5EF4-FFF2-40B4-BE49-F238E27FC236}">
                <a16:creationId xmlns:a16="http://schemas.microsoft.com/office/drawing/2014/main" id="{AA8F7E24-C151-42CA-AB64-E23D9723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195436"/>
            <a:ext cx="40159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 dirty="0"/>
              <a:t>图形注释 </a:t>
            </a:r>
            <a:r>
              <a:rPr lang="de-DE" altLang="de-DE" sz="1200" b="1" dirty="0"/>
              <a:t>Explanations:</a:t>
            </a:r>
            <a:endParaRPr lang="de-DE" altLang="de-DE" sz="3600" b="1" dirty="0"/>
          </a:p>
        </p:txBody>
      </p:sp>
      <p:sp>
        <p:nvSpPr>
          <p:cNvPr id="812" name="Text Box 372">
            <a:extLst>
              <a:ext uri="{FF2B5EF4-FFF2-40B4-BE49-F238E27FC236}">
                <a16:creationId xmlns:a16="http://schemas.microsoft.com/office/drawing/2014/main" id="{77F4671B-8FB4-4ABD-B86C-9F9923FF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1015573"/>
            <a:ext cx="2785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/>
              <a:t>正飞 </a:t>
            </a:r>
            <a:r>
              <a:rPr lang="de-DE" altLang="de-DE" sz="1050" b="1" dirty="0"/>
              <a:t>Aircraft upright</a:t>
            </a:r>
            <a:endParaRPr lang="de-DE" altLang="de-DE" sz="2000" b="1" dirty="0"/>
          </a:p>
        </p:txBody>
      </p:sp>
      <p:sp>
        <p:nvSpPr>
          <p:cNvPr id="813" name="Text Box 373">
            <a:extLst>
              <a:ext uri="{FF2B5EF4-FFF2-40B4-BE49-F238E27FC236}">
                <a16:creationId xmlns:a16="http://schemas.microsoft.com/office/drawing/2014/main" id="{E7E44A88-F140-4F86-BE32-802160434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044" y="1754173"/>
            <a:ext cx="27859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/>
              <a:t>倒飞 </a:t>
            </a:r>
            <a:r>
              <a:rPr lang="de-DE" altLang="de-DE" sz="1050" b="1" dirty="0"/>
              <a:t>Aircraft inverted</a:t>
            </a:r>
            <a:endParaRPr lang="de-DE" altLang="de-DE" sz="2000" b="1" dirty="0"/>
          </a:p>
        </p:txBody>
      </p:sp>
      <p:grpSp>
        <p:nvGrpSpPr>
          <p:cNvPr id="814" name="Group 391">
            <a:extLst>
              <a:ext uri="{FF2B5EF4-FFF2-40B4-BE49-F238E27FC236}">
                <a16:creationId xmlns:a16="http://schemas.microsoft.com/office/drawing/2014/main" id="{25D2C742-14F3-4EFF-BD68-670A7CC003F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1588758" y="568227"/>
            <a:ext cx="641350" cy="1326491"/>
            <a:chOff x="2820" y="264"/>
            <a:chExt cx="420" cy="1452"/>
          </a:xfrm>
        </p:grpSpPr>
        <p:sp>
          <p:nvSpPr>
            <p:cNvPr id="815" name="Line 392">
              <a:extLst>
                <a:ext uri="{FF2B5EF4-FFF2-40B4-BE49-F238E27FC236}">
                  <a16:creationId xmlns:a16="http://schemas.microsoft.com/office/drawing/2014/main" id="{E6C0E04D-3FE1-425B-A359-ABAB58855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6" name="Group 393">
              <a:extLst>
                <a:ext uri="{FF2B5EF4-FFF2-40B4-BE49-F238E27FC236}">
                  <a16:creationId xmlns:a16="http://schemas.microsoft.com/office/drawing/2014/main" id="{1D31F8DC-7E11-4C73-B132-C1C6E9730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7" name="Group 394">
                <a:extLst>
                  <a:ext uri="{FF2B5EF4-FFF2-40B4-BE49-F238E27FC236}">
                    <a16:creationId xmlns:a16="http://schemas.microsoft.com/office/drawing/2014/main" id="{FC88657D-8FF1-451A-98B9-658119CD05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0" name="Group 395">
                  <a:extLst>
                    <a:ext uri="{FF2B5EF4-FFF2-40B4-BE49-F238E27FC236}">
                      <a16:creationId xmlns:a16="http://schemas.microsoft.com/office/drawing/2014/main" id="{97D86AFE-FACC-460A-856E-89281697F9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22" name="Group 396">
                    <a:extLst>
                      <a:ext uri="{FF2B5EF4-FFF2-40B4-BE49-F238E27FC236}">
                        <a16:creationId xmlns:a16="http://schemas.microsoft.com/office/drawing/2014/main" id="{0BE34F19-FFB3-45DE-B9B7-43323DF27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5" name="Freeform 397">
                      <a:extLst>
                        <a:ext uri="{FF2B5EF4-FFF2-40B4-BE49-F238E27FC236}">
                          <a16:creationId xmlns:a16="http://schemas.microsoft.com/office/drawing/2014/main" id="{C8E2B65B-6D1A-49AC-9B7C-D2C8FBB816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6" name="Freeform 398">
                      <a:extLst>
                        <a:ext uri="{FF2B5EF4-FFF2-40B4-BE49-F238E27FC236}">
                          <a16:creationId xmlns:a16="http://schemas.microsoft.com/office/drawing/2014/main" id="{7879CEA6-EFD5-40D1-8604-3FB464047F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3" name="Freeform 399">
                    <a:extLst>
                      <a:ext uri="{FF2B5EF4-FFF2-40B4-BE49-F238E27FC236}">
                        <a16:creationId xmlns:a16="http://schemas.microsoft.com/office/drawing/2014/main" id="{1AE21957-32CD-4F3B-B1C0-4A9617A9D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" name="Freeform 400">
                    <a:extLst>
                      <a:ext uri="{FF2B5EF4-FFF2-40B4-BE49-F238E27FC236}">
                        <a16:creationId xmlns:a16="http://schemas.microsoft.com/office/drawing/2014/main" id="{BFB8E474-7E73-453F-B044-222D8D399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1" name="Line 401">
                  <a:extLst>
                    <a:ext uri="{FF2B5EF4-FFF2-40B4-BE49-F238E27FC236}">
                      <a16:creationId xmlns:a16="http://schemas.microsoft.com/office/drawing/2014/main" id="{AC58C579-CD0E-416F-8A1B-304FB0786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8" name="AutoShape 402">
                <a:extLst>
                  <a:ext uri="{FF2B5EF4-FFF2-40B4-BE49-F238E27FC236}">
                    <a16:creationId xmlns:a16="http://schemas.microsoft.com/office/drawing/2014/main" id="{A27C4F23-1154-4339-8CB8-86F03AC0B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19" name="Line 403">
                <a:extLst>
                  <a:ext uri="{FF2B5EF4-FFF2-40B4-BE49-F238E27FC236}">
                    <a16:creationId xmlns:a16="http://schemas.microsoft.com/office/drawing/2014/main" id="{348C1FE6-B0C3-43C8-823A-1EE7C772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7" name="Group 404">
            <a:extLst>
              <a:ext uri="{FF2B5EF4-FFF2-40B4-BE49-F238E27FC236}">
                <a16:creationId xmlns:a16="http://schemas.microsoft.com/office/drawing/2014/main" id="{5ECEEA89-F208-4487-AEF2-CA2D541B48CE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2960358" y="568227"/>
            <a:ext cx="641350" cy="1326491"/>
            <a:chOff x="2820" y="264"/>
            <a:chExt cx="420" cy="1452"/>
          </a:xfrm>
        </p:grpSpPr>
        <p:sp>
          <p:nvSpPr>
            <p:cNvPr id="828" name="Line 405">
              <a:extLst>
                <a:ext uri="{FF2B5EF4-FFF2-40B4-BE49-F238E27FC236}">
                  <a16:creationId xmlns:a16="http://schemas.microsoft.com/office/drawing/2014/main" id="{4620D93E-9FF5-4C0C-993E-80ABB3412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9" name="Group 406">
              <a:extLst>
                <a:ext uri="{FF2B5EF4-FFF2-40B4-BE49-F238E27FC236}">
                  <a16:creationId xmlns:a16="http://schemas.microsoft.com/office/drawing/2014/main" id="{5F05D34D-5CB8-4834-AE44-66AEC2DF7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0" name="Group 407">
                <a:extLst>
                  <a:ext uri="{FF2B5EF4-FFF2-40B4-BE49-F238E27FC236}">
                    <a16:creationId xmlns:a16="http://schemas.microsoft.com/office/drawing/2014/main" id="{9F6E6F70-2233-4824-AF79-BDDAE071D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3" name="Group 408">
                  <a:extLst>
                    <a:ext uri="{FF2B5EF4-FFF2-40B4-BE49-F238E27FC236}">
                      <a16:creationId xmlns:a16="http://schemas.microsoft.com/office/drawing/2014/main" id="{6A09A8B7-0BC4-4F45-92E3-F7CD34FB1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35" name="Group 409">
                    <a:extLst>
                      <a:ext uri="{FF2B5EF4-FFF2-40B4-BE49-F238E27FC236}">
                        <a16:creationId xmlns:a16="http://schemas.microsoft.com/office/drawing/2014/main" id="{29C6B6D2-98EB-43D3-99F6-F81AEC562A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38" name="Freeform 410">
                      <a:extLst>
                        <a:ext uri="{FF2B5EF4-FFF2-40B4-BE49-F238E27FC236}">
                          <a16:creationId xmlns:a16="http://schemas.microsoft.com/office/drawing/2014/main" id="{AFA904AA-471E-418D-9F00-02D25BE57D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" name="Freeform 411">
                      <a:extLst>
                        <a:ext uri="{FF2B5EF4-FFF2-40B4-BE49-F238E27FC236}">
                          <a16:creationId xmlns:a16="http://schemas.microsoft.com/office/drawing/2014/main" id="{3B3A11F0-DF69-465C-A3EB-E73DB748E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36" name="Freeform 412">
                    <a:extLst>
                      <a:ext uri="{FF2B5EF4-FFF2-40B4-BE49-F238E27FC236}">
                        <a16:creationId xmlns:a16="http://schemas.microsoft.com/office/drawing/2014/main" id="{D0FF643B-7A31-447B-8B42-A7E49C841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7" name="Freeform 413">
                    <a:extLst>
                      <a:ext uri="{FF2B5EF4-FFF2-40B4-BE49-F238E27FC236}">
                        <a16:creationId xmlns:a16="http://schemas.microsoft.com/office/drawing/2014/main" id="{CC4C9AA1-EC1F-440D-B48A-52272C13C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4" name="Line 414">
                  <a:extLst>
                    <a:ext uri="{FF2B5EF4-FFF2-40B4-BE49-F238E27FC236}">
                      <a16:creationId xmlns:a16="http://schemas.microsoft.com/office/drawing/2014/main" id="{08ECD703-7B82-45DC-BF36-E963E495B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1" name="AutoShape 415">
                <a:extLst>
                  <a:ext uri="{FF2B5EF4-FFF2-40B4-BE49-F238E27FC236}">
                    <a16:creationId xmlns:a16="http://schemas.microsoft.com/office/drawing/2014/main" id="{F3E98CB0-EC3F-4AE2-8DF6-5431AD7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32" name="Line 416">
                <a:extLst>
                  <a:ext uri="{FF2B5EF4-FFF2-40B4-BE49-F238E27FC236}">
                    <a16:creationId xmlns:a16="http://schemas.microsoft.com/office/drawing/2014/main" id="{319517FB-B2B6-459F-AFC6-40F6D61D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" name="Group 417">
            <a:extLst>
              <a:ext uri="{FF2B5EF4-FFF2-40B4-BE49-F238E27FC236}">
                <a16:creationId xmlns:a16="http://schemas.microsoft.com/office/drawing/2014/main" id="{61E71439-7116-46D8-B87C-76C891CDC0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588758" y="1290054"/>
            <a:ext cx="641350" cy="1326491"/>
            <a:chOff x="2820" y="264"/>
            <a:chExt cx="420" cy="1452"/>
          </a:xfrm>
        </p:grpSpPr>
        <p:sp>
          <p:nvSpPr>
            <p:cNvPr id="841" name="Line 418">
              <a:extLst>
                <a:ext uri="{FF2B5EF4-FFF2-40B4-BE49-F238E27FC236}">
                  <a16:creationId xmlns:a16="http://schemas.microsoft.com/office/drawing/2014/main" id="{DFE9B4D2-CE11-4DA2-8E00-9AF1B74D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2" name="Group 419">
              <a:extLst>
                <a:ext uri="{FF2B5EF4-FFF2-40B4-BE49-F238E27FC236}">
                  <a16:creationId xmlns:a16="http://schemas.microsoft.com/office/drawing/2014/main" id="{82DD3BAB-078D-4B73-BE26-B8728E2C7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3" name="Group 420">
                <a:extLst>
                  <a:ext uri="{FF2B5EF4-FFF2-40B4-BE49-F238E27FC236}">
                    <a16:creationId xmlns:a16="http://schemas.microsoft.com/office/drawing/2014/main" id="{89B73480-1F0A-4C0B-B415-453CC6053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6" name="Group 421">
                  <a:extLst>
                    <a:ext uri="{FF2B5EF4-FFF2-40B4-BE49-F238E27FC236}">
                      <a16:creationId xmlns:a16="http://schemas.microsoft.com/office/drawing/2014/main" id="{6DF8E7B8-83EB-45E2-96D1-DC615F25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8" name="Group 422">
                    <a:extLst>
                      <a:ext uri="{FF2B5EF4-FFF2-40B4-BE49-F238E27FC236}">
                        <a16:creationId xmlns:a16="http://schemas.microsoft.com/office/drawing/2014/main" id="{0A90D01F-190A-4AA9-9D35-AE56904C35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1" name="Freeform 423">
                      <a:extLst>
                        <a:ext uri="{FF2B5EF4-FFF2-40B4-BE49-F238E27FC236}">
                          <a16:creationId xmlns:a16="http://schemas.microsoft.com/office/drawing/2014/main" id="{05986993-4807-46CC-A79A-87A076D12B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2" name="Freeform 424">
                      <a:extLst>
                        <a:ext uri="{FF2B5EF4-FFF2-40B4-BE49-F238E27FC236}">
                          <a16:creationId xmlns:a16="http://schemas.microsoft.com/office/drawing/2014/main" id="{5C9A1DD3-D25A-470A-B093-172D3E5FC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9" name="Freeform 425">
                    <a:extLst>
                      <a:ext uri="{FF2B5EF4-FFF2-40B4-BE49-F238E27FC236}">
                        <a16:creationId xmlns:a16="http://schemas.microsoft.com/office/drawing/2014/main" id="{9B6190DA-D249-482B-B3FC-AFBDC5772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0" name="Freeform 426">
                    <a:extLst>
                      <a:ext uri="{FF2B5EF4-FFF2-40B4-BE49-F238E27FC236}">
                        <a16:creationId xmlns:a16="http://schemas.microsoft.com/office/drawing/2014/main" id="{81CEDCB4-5B1C-4DFF-A86B-F613C0BE7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7" name="Line 427">
                  <a:extLst>
                    <a:ext uri="{FF2B5EF4-FFF2-40B4-BE49-F238E27FC236}">
                      <a16:creationId xmlns:a16="http://schemas.microsoft.com/office/drawing/2014/main" id="{2D82D2F8-D10E-4DC9-BED2-00FD446C1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4" name="AutoShape 428">
                <a:extLst>
                  <a:ext uri="{FF2B5EF4-FFF2-40B4-BE49-F238E27FC236}">
                    <a16:creationId xmlns:a16="http://schemas.microsoft.com/office/drawing/2014/main" id="{C558F22D-6F79-4BD9-A9D6-6D4D9FEE8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45" name="Line 429">
                <a:extLst>
                  <a:ext uri="{FF2B5EF4-FFF2-40B4-BE49-F238E27FC236}">
                    <a16:creationId xmlns:a16="http://schemas.microsoft.com/office/drawing/2014/main" id="{C090977B-C65D-48F6-B5F7-61C1C232E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3" name="Group 430">
            <a:extLst>
              <a:ext uri="{FF2B5EF4-FFF2-40B4-BE49-F238E27FC236}">
                <a16:creationId xmlns:a16="http://schemas.microsoft.com/office/drawing/2014/main" id="{71608FCB-6269-417F-B156-0722F8BDFFE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98563" y="1248369"/>
            <a:ext cx="641350" cy="1326491"/>
            <a:chOff x="2820" y="264"/>
            <a:chExt cx="420" cy="1452"/>
          </a:xfrm>
        </p:grpSpPr>
        <p:sp>
          <p:nvSpPr>
            <p:cNvPr id="854" name="Line 431">
              <a:extLst>
                <a:ext uri="{FF2B5EF4-FFF2-40B4-BE49-F238E27FC236}">
                  <a16:creationId xmlns:a16="http://schemas.microsoft.com/office/drawing/2014/main" id="{2761B2EA-2B34-4D18-A820-2F86800FB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5" name="Group 432">
              <a:extLst>
                <a:ext uri="{FF2B5EF4-FFF2-40B4-BE49-F238E27FC236}">
                  <a16:creationId xmlns:a16="http://schemas.microsoft.com/office/drawing/2014/main" id="{24807399-1E64-416E-AC09-CE9D15B3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6" name="Group 433">
                <a:extLst>
                  <a:ext uri="{FF2B5EF4-FFF2-40B4-BE49-F238E27FC236}">
                    <a16:creationId xmlns:a16="http://schemas.microsoft.com/office/drawing/2014/main" id="{D9A64D54-B083-47D3-B79F-5C57E60A8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9" name="Group 434">
                  <a:extLst>
                    <a:ext uri="{FF2B5EF4-FFF2-40B4-BE49-F238E27FC236}">
                      <a16:creationId xmlns:a16="http://schemas.microsoft.com/office/drawing/2014/main" id="{623EED2C-6588-4F34-9CA1-1BAA5837A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1" name="Group 435">
                    <a:extLst>
                      <a:ext uri="{FF2B5EF4-FFF2-40B4-BE49-F238E27FC236}">
                        <a16:creationId xmlns:a16="http://schemas.microsoft.com/office/drawing/2014/main" id="{9B6699A1-54D7-44E8-8CE8-2C0D7AE329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4" name="Freeform 436">
                      <a:extLst>
                        <a:ext uri="{FF2B5EF4-FFF2-40B4-BE49-F238E27FC236}">
                          <a16:creationId xmlns:a16="http://schemas.microsoft.com/office/drawing/2014/main" id="{25A9A238-5055-4C7E-A821-FB01124E32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5" name="Freeform 437">
                      <a:extLst>
                        <a:ext uri="{FF2B5EF4-FFF2-40B4-BE49-F238E27FC236}">
                          <a16:creationId xmlns:a16="http://schemas.microsoft.com/office/drawing/2014/main" id="{A555DE1C-5D15-4C37-BF84-91E4D8A48B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2" name="Freeform 438">
                    <a:extLst>
                      <a:ext uri="{FF2B5EF4-FFF2-40B4-BE49-F238E27FC236}">
                        <a16:creationId xmlns:a16="http://schemas.microsoft.com/office/drawing/2014/main" id="{E1BC8608-663F-4ABD-94DC-9AF20FECA6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3" name="Freeform 439">
                    <a:extLst>
                      <a:ext uri="{FF2B5EF4-FFF2-40B4-BE49-F238E27FC236}">
                        <a16:creationId xmlns:a16="http://schemas.microsoft.com/office/drawing/2014/main" id="{73F750B3-9D3C-462E-80BE-B83A688C8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" name="Line 440">
                  <a:extLst>
                    <a:ext uri="{FF2B5EF4-FFF2-40B4-BE49-F238E27FC236}">
                      <a16:creationId xmlns:a16="http://schemas.microsoft.com/office/drawing/2014/main" id="{9C1F5206-144D-40AE-9B50-B0B9EF7AB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7" name="AutoShape 441">
                <a:extLst>
                  <a:ext uri="{FF2B5EF4-FFF2-40B4-BE49-F238E27FC236}">
                    <a16:creationId xmlns:a16="http://schemas.microsoft.com/office/drawing/2014/main" id="{0FAF3B66-CA00-47C3-A474-E37793870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8" name="Line 442">
                <a:extLst>
                  <a:ext uri="{FF2B5EF4-FFF2-40B4-BE49-F238E27FC236}">
                    <a16:creationId xmlns:a16="http://schemas.microsoft.com/office/drawing/2014/main" id="{896B8A80-17CA-47E9-B3A5-84D5E3E1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6" name="Group 448">
            <a:extLst>
              <a:ext uri="{FF2B5EF4-FFF2-40B4-BE49-F238E27FC236}">
                <a16:creationId xmlns:a16="http://schemas.microsoft.com/office/drawing/2014/main" id="{9C25FCF1-BD22-47D9-80D5-BEB0FC9A8B8D}"/>
              </a:ext>
            </a:extLst>
          </p:cNvPr>
          <p:cNvGrpSpPr>
            <a:grpSpLocks/>
          </p:cNvGrpSpPr>
          <p:nvPr/>
        </p:nvGrpSpPr>
        <p:grpSpPr bwMode="auto">
          <a:xfrm>
            <a:off x="1156386" y="3154638"/>
            <a:ext cx="1729177" cy="1339850"/>
            <a:chOff x="4545" y="394"/>
            <a:chExt cx="392" cy="361"/>
          </a:xfrm>
        </p:grpSpPr>
        <p:sp>
          <p:nvSpPr>
            <p:cNvPr id="867" name="AutoShape 449">
              <a:extLst>
                <a:ext uri="{FF2B5EF4-FFF2-40B4-BE49-F238E27FC236}">
                  <a16:creationId xmlns:a16="http://schemas.microsoft.com/office/drawing/2014/main" id="{48914397-5AB7-47F3-B20B-86DEC850DF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8" name="Freeform 450">
              <a:extLst>
                <a:ext uri="{FF2B5EF4-FFF2-40B4-BE49-F238E27FC236}">
                  <a16:creationId xmlns:a16="http://schemas.microsoft.com/office/drawing/2014/main" id="{8D714EA6-FB9D-467E-99AF-65D6114C86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9" name="Freeform 451">
              <a:extLst>
                <a:ext uri="{FF2B5EF4-FFF2-40B4-BE49-F238E27FC236}">
                  <a16:creationId xmlns:a16="http://schemas.microsoft.com/office/drawing/2014/main" id="{1B8D91E9-3E11-43D9-8748-3C23F0E80B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" name="Freeform 452">
              <a:extLst>
                <a:ext uri="{FF2B5EF4-FFF2-40B4-BE49-F238E27FC236}">
                  <a16:creationId xmlns:a16="http://schemas.microsoft.com/office/drawing/2014/main" id="{DB806A3E-4CC1-4552-A99A-D0D9C54AD9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1" name="Freeform 453">
              <a:extLst>
                <a:ext uri="{FF2B5EF4-FFF2-40B4-BE49-F238E27FC236}">
                  <a16:creationId xmlns:a16="http://schemas.microsoft.com/office/drawing/2014/main" id="{FB861559-94F9-40F4-A743-AC1535C461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2" name="Freeform 454">
              <a:extLst>
                <a:ext uri="{FF2B5EF4-FFF2-40B4-BE49-F238E27FC236}">
                  <a16:creationId xmlns:a16="http://schemas.microsoft.com/office/drawing/2014/main" id="{9F86B3F9-B7FA-477A-9BCE-FD69A05D77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3" name="Line 455">
              <a:extLst>
                <a:ext uri="{FF2B5EF4-FFF2-40B4-BE49-F238E27FC236}">
                  <a16:creationId xmlns:a16="http://schemas.microsoft.com/office/drawing/2014/main" id="{6E49A2D9-F935-4C00-BBB7-8AFD6D3FA1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74" name="Group 456">
            <a:extLst>
              <a:ext uri="{FF2B5EF4-FFF2-40B4-BE49-F238E27FC236}">
                <a16:creationId xmlns:a16="http://schemas.microsoft.com/office/drawing/2014/main" id="{947F7AC7-532F-4B2E-ABD3-19A0929AA6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85061" y="3171051"/>
            <a:ext cx="1729176" cy="1339850"/>
            <a:chOff x="4545" y="394"/>
            <a:chExt cx="392" cy="361"/>
          </a:xfrm>
        </p:grpSpPr>
        <p:sp>
          <p:nvSpPr>
            <p:cNvPr id="875" name="AutoShape 457">
              <a:extLst>
                <a:ext uri="{FF2B5EF4-FFF2-40B4-BE49-F238E27FC236}">
                  <a16:creationId xmlns:a16="http://schemas.microsoft.com/office/drawing/2014/main" id="{F02BD6EF-3905-4C2D-ADC8-93FA6DE05D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6" name="Freeform 458">
              <a:extLst>
                <a:ext uri="{FF2B5EF4-FFF2-40B4-BE49-F238E27FC236}">
                  <a16:creationId xmlns:a16="http://schemas.microsoft.com/office/drawing/2014/main" id="{081C099D-14B3-47A5-BB43-43B6DF16617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7" name="Freeform 459">
              <a:extLst>
                <a:ext uri="{FF2B5EF4-FFF2-40B4-BE49-F238E27FC236}">
                  <a16:creationId xmlns:a16="http://schemas.microsoft.com/office/drawing/2014/main" id="{70EC4188-AC32-47E6-8BA5-DBDC45A4147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8" name="Freeform 460">
              <a:extLst>
                <a:ext uri="{FF2B5EF4-FFF2-40B4-BE49-F238E27FC236}">
                  <a16:creationId xmlns:a16="http://schemas.microsoft.com/office/drawing/2014/main" id="{20FD8F23-AAFF-4981-90A2-4FEC26E21D6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9" name="Freeform 461">
              <a:extLst>
                <a:ext uri="{FF2B5EF4-FFF2-40B4-BE49-F238E27FC236}">
                  <a16:creationId xmlns:a16="http://schemas.microsoft.com/office/drawing/2014/main" id="{433CF53E-B3FD-4FA4-9468-CCB1E57807B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" name="Freeform 462">
              <a:extLst>
                <a:ext uri="{FF2B5EF4-FFF2-40B4-BE49-F238E27FC236}">
                  <a16:creationId xmlns:a16="http://schemas.microsoft.com/office/drawing/2014/main" id="{A9AB7FFA-1686-4266-BB0A-062B1DCA6B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" name="Line 463">
              <a:extLst>
                <a:ext uri="{FF2B5EF4-FFF2-40B4-BE49-F238E27FC236}">
                  <a16:creationId xmlns:a16="http://schemas.microsoft.com/office/drawing/2014/main" id="{63656FCC-A866-48AD-BD4C-B57A711FF3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2" name="Picture 464" descr="messerflugflieger2">
            <a:extLst>
              <a:ext uri="{FF2B5EF4-FFF2-40B4-BE49-F238E27FC236}">
                <a16:creationId xmlns:a16="http://schemas.microsoft.com/office/drawing/2014/main" id="{FFB50F8F-0260-40F0-A401-5109D34E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3492" y="968199"/>
            <a:ext cx="2219325" cy="33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" name="Picture 465" descr="messerflugflieger2">
            <a:extLst>
              <a:ext uri="{FF2B5EF4-FFF2-40B4-BE49-F238E27FC236}">
                <a16:creationId xmlns:a16="http://schemas.microsoft.com/office/drawing/2014/main" id="{03DA64FB-CC8F-41EF-98FB-6FED96CE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687" y="1290560"/>
            <a:ext cx="2346325" cy="32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" name="Text Box 465">
            <a:extLst>
              <a:ext uri="{FF2B5EF4-FFF2-40B4-BE49-F238E27FC236}">
                <a16:creationId xmlns:a16="http://schemas.microsoft.com/office/drawing/2014/main" id="{4D4E6A53-3663-413D-9E0D-E3509249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579" y="2420114"/>
            <a:ext cx="3611409" cy="6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/>
              <a:t>正面向内的侧飞</a:t>
            </a:r>
            <a:endParaRPr lang="en-US" altLang="zh-CN" sz="2000" b="1" dirty="0"/>
          </a:p>
          <a:p>
            <a:pPr>
              <a:spcBef>
                <a:spcPct val="50000"/>
              </a:spcBef>
            </a:pPr>
            <a:r>
              <a:rPr lang="de-DE" altLang="en-US" sz="1050" b="1" dirty="0"/>
              <a:t>Aircraft in Knife-Edge View from Top</a:t>
            </a:r>
            <a:endParaRPr lang="de-DE" altLang="en-US" sz="2000" b="1" dirty="0"/>
          </a:p>
        </p:txBody>
      </p:sp>
      <p:sp>
        <p:nvSpPr>
          <p:cNvPr id="885" name="Text Box 557">
            <a:extLst>
              <a:ext uri="{FF2B5EF4-FFF2-40B4-BE49-F238E27FC236}">
                <a16:creationId xmlns:a16="http://schemas.microsoft.com/office/drawing/2014/main" id="{FB5B7734-F57C-4685-95B4-A1D3E39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92" y="3422369"/>
            <a:ext cx="3611409" cy="6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/>
              <a:t>背面向内的侧飞</a:t>
            </a:r>
            <a:endParaRPr lang="en-US" altLang="zh-CN" sz="2000" b="1" dirty="0"/>
          </a:p>
          <a:p>
            <a:pPr>
              <a:spcBef>
                <a:spcPct val="50000"/>
              </a:spcBef>
            </a:pPr>
            <a:r>
              <a:rPr lang="de-DE" altLang="en-US" sz="1050" b="1" dirty="0"/>
              <a:t>Aircraft in Knife-Edge View from Below</a:t>
            </a:r>
          </a:p>
        </p:txBody>
      </p:sp>
      <p:sp>
        <p:nvSpPr>
          <p:cNvPr id="886" name="Oval 86">
            <a:extLst>
              <a:ext uri="{FF2B5EF4-FFF2-40B4-BE49-F238E27FC236}">
                <a16:creationId xmlns:a16="http://schemas.microsoft.com/office/drawing/2014/main" id="{B8D94001-2315-4BFF-8F35-E3CFDF5D0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285" y="6221102"/>
            <a:ext cx="174922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887" name="Text Box 243">
            <a:extLst>
              <a:ext uri="{FF2B5EF4-FFF2-40B4-BE49-F238E27FC236}">
                <a16:creationId xmlns:a16="http://schemas.microsoft.com/office/drawing/2014/main" id="{D50DA539-D342-47CF-B5F2-6ABAC6F4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183" y="6104814"/>
            <a:ext cx="27920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参考点 </a:t>
            </a:r>
            <a:r>
              <a:rPr lang="de-DE" altLang="de-DE" sz="1200" b="1" dirty="0">
                <a:latin typeface="Arial" panose="020B0604020202020204" pitchFamily="34" charset="0"/>
              </a:rPr>
              <a:t>reference points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sp>
        <p:nvSpPr>
          <p:cNvPr id="888" name="Oval 86">
            <a:extLst>
              <a:ext uri="{FF2B5EF4-FFF2-40B4-BE49-F238E27FC236}">
                <a16:creationId xmlns:a16="http://schemas.microsoft.com/office/drawing/2014/main" id="{3EC05706-F616-49AC-81E6-3F86C8C2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734" y="6222433"/>
            <a:ext cx="174922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grpSp>
        <p:nvGrpSpPr>
          <p:cNvPr id="889" name="Group 12">
            <a:extLst>
              <a:ext uri="{FF2B5EF4-FFF2-40B4-BE49-F238E27FC236}">
                <a16:creationId xmlns:a16="http://schemas.microsoft.com/office/drawing/2014/main" id="{3A6021FB-CD09-46BD-B8B0-E40016E83873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1443126" y="4323846"/>
            <a:ext cx="579429" cy="195263"/>
            <a:chOff x="4875" y="7237"/>
            <a:chExt cx="4230" cy="1883"/>
          </a:xfrm>
        </p:grpSpPr>
        <p:sp>
          <p:nvSpPr>
            <p:cNvPr id="890" name="Arc 13">
              <a:extLst>
                <a:ext uri="{FF2B5EF4-FFF2-40B4-BE49-F238E27FC236}">
                  <a16:creationId xmlns:a16="http://schemas.microsoft.com/office/drawing/2014/main" id="{DE42F668-C819-426F-8E3B-D8B6EB0F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1" name="AutoShape 14">
              <a:extLst>
                <a:ext uri="{FF2B5EF4-FFF2-40B4-BE49-F238E27FC236}">
                  <a16:creationId xmlns:a16="http://schemas.microsoft.com/office/drawing/2014/main" id="{CD8AB127-13BE-4FAE-B8F4-05DDED8B52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267C83-F436-472C-87BD-B733B96B4D61}"/>
              </a:ext>
            </a:extLst>
          </p:cNvPr>
          <p:cNvGrpSpPr/>
          <p:nvPr/>
        </p:nvGrpSpPr>
        <p:grpSpPr>
          <a:xfrm>
            <a:off x="6229133" y="4225854"/>
            <a:ext cx="1002016" cy="626433"/>
            <a:chOff x="6183944" y="4628488"/>
            <a:chExt cx="873002" cy="626433"/>
          </a:xfrm>
        </p:grpSpPr>
        <p:sp>
          <p:nvSpPr>
            <p:cNvPr id="893" name="Arc 13">
              <a:extLst>
                <a:ext uri="{FF2B5EF4-FFF2-40B4-BE49-F238E27FC236}">
                  <a16:creationId xmlns:a16="http://schemas.microsoft.com/office/drawing/2014/main" id="{ABDB96A5-BDB6-4949-A5C3-214A77F605BD}"/>
                </a:ext>
              </a:extLst>
            </p:cNvPr>
            <p:cNvSpPr>
              <a:spLocks/>
            </p:cNvSpPr>
            <p:nvPr/>
          </p:nvSpPr>
          <p:spPr bwMode="auto">
            <a:xfrm rot="19230513" flipH="1">
              <a:off x="6183944" y="4628488"/>
              <a:ext cx="873002" cy="281928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4" name="AutoShape 14">
              <a:extLst>
                <a:ext uri="{FF2B5EF4-FFF2-40B4-BE49-F238E27FC236}">
                  <a16:creationId xmlns:a16="http://schemas.microsoft.com/office/drawing/2014/main" id="{F4F0E1DA-7AAB-457B-B325-AE9ED68C8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33198">
              <a:off x="6321145" y="5125818"/>
              <a:ext cx="114869" cy="12910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95" name="Text Box 372">
            <a:extLst>
              <a:ext uri="{FF2B5EF4-FFF2-40B4-BE49-F238E27FC236}">
                <a16:creationId xmlns:a16="http://schemas.microsoft.com/office/drawing/2014/main" id="{2D0F5130-DBC6-4FCB-AAAF-3AA5300D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33" y="4468040"/>
            <a:ext cx="182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/>
              <a:t>位滚 </a:t>
            </a:r>
            <a:r>
              <a:rPr lang="de-DE" altLang="de-DE" sz="1200" b="1" dirty="0"/>
              <a:t>part roll</a:t>
            </a:r>
            <a:endParaRPr lang="de-DE" altLang="de-DE" sz="2000" b="1" dirty="0"/>
          </a:p>
        </p:txBody>
      </p:sp>
      <p:sp>
        <p:nvSpPr>
          <p:cNvPr id="896" name="Text Box 372">
            <a:extLst>
              <a:ext uri="{FF2B5EF4-FFF2-40B4-BE49-F238E27FC236}">
                <a16:creationId xmlns:a16="http://schemas.microsoft.com/office/drawing/2014/main" id="{174319D3-85AE-4CC6-95BF-8F5F1DC0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079" y="4410836"/>
            <a:ext cx="11671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/>
              <a:t>横滚 </a:t>
            </a:r>
            <a:r>
              <a:rPr lang="de-DE" altLang="de-DE" sz="1200" b="1" dirty="0"/>
              <a:t>roll</a:t>
            </a:r>
            <a:endParaRPr lang="de-DE" altLang="de-DE" sz="2000" b="1" dirty="0"/>
          </a:p>
        </p:txBody>
      </p:sp>
      <p:sp>
        <p:nvSpPr>
          <p:cNvPr id="897" name="Text Box 243">
            <a:extLst>
              <a:ext uri="{FF2B5EF4-FFF2-40B4-BE49-F238E27FC236}">
                <a16:creationId xmlns:a16="http://schemas.microsoft.com/office/drawing/2014/main" id="{F695C3F2-8AD0-4AAC-BFF8-267007F5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03" y="6070457"/>
            <a:ext cx="16633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快滚 </a:t>
            </a:r>
            <a:r>
              <a:rPr lang="de-DE" altLang="de-DE" sz="1100" b="1" dirty="0">
                <a:latin typeface="Arial" panose="020B0604020202020204" pitchFamily="34" charset="0"/>
              </a:rPr>
              <a:t>snap rolls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grpSp>
        <p:nvGrpSpPr>
          <p:cNvPr id="898" name="Group 1136">
            <a:extLst>
              <a:ext uri="{FF2B5EF4-FFF2-40B4-BE49-F238E27FC236}">
                <a16:creationId xmlns:a16="http://schemas.microsoft.com/office/drawing/2014/main" id="{7024609A-3328-4FCF-AD35-B3773592FDE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356437" y="6043644"/>
            <a:ext cx="419084" cy="246062"/>
            <a:chOff x="4369" y="894"/>
            <a:chExt cx="230" cy="155"/>
          </a:xfrm>
        </p:grpSpPr>
        <p:sp>
          <p:nvSpPr>
            <p:cNvPr id="899" name="AutoShape 1137">
              <a:extLst>
                <a:ext uri="{FF2B5EF4-FFF2-40B4-BE49-F238E27FC236}">
                  <a16:creationId xmlns:a16="http://schemas.microsoft.com/office/drawing/2014/main" id="{5F902638-9E8A-49BF-B46A-A7BAD483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0" name="Line 1138">
              <a:extLst>
                <a:ext uri="{FF2B5EF4-FFF2-40B4-BE49-F238E27FC236}">
                  <a16:creationId xmlns:a16="http://schemas.microsoft.com/office/drawing/2014/main" id="{03BAFE72-3EB7-44E8-88BA-9840380C4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901" name="Group 1136">
            <a:extLst>
              <a:ext uri="{FF2B5EF4-FFF2-40B4-BE49-F238E27FC236}">
                <a16:creationId xmlns:a16="http://schemas.microsoft.com/office/drawing/2014/main" id="{F053707F-90D0-4224-8901-CDE6567FCBAD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2214874" y="6037280"/>
            <a:ext cx="419084" cy="246062"/>
            <a:chOff x="4369" y="894"/>
            <a:chExt cx="230" cy="155"/>
          </a:xfrm>
          <a:solidFill>
            <a:schemeClr val="tx1"/>
          </a:solidFill>
        </p:grpSpPr>
        <p:sp>
          <p:nvSpPr>
            <p:cNvPr id="902" name="AutoShape 1137">
              <a:extLst>
                <a:ext uri="{FF2B5EF4-FFF2-40B4-BE49-F238E27FC236}">
                  <a16:creationId xmlns:a16="http://schemas.microsoft.com/office/drawing/2014/main" id="{C659AE45-5934-431E-9B66-3DAE9021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3" name="Line 1138">
              <a:extLst>
                <a:ext uri="{FF2B5EF4-FFF2-40B4-BE49-F238E27FC236}">
                  <a16:creationId xmlns:a16="http://schemas.microsoft.com/office/drawing/2014/main" id="{D45986F9-F5D1-4E5D-9CBC-10A264E08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23285CE-DC11-4EEC-B1CB-80257AB7C4A5}"/>
              </a:ext>
            </a:extLst>
          </p:cNvPr>
          <p:cNvSpPr txBox="1"/>
          <p:nvPr/>
        </p:nvSpPr>
        <p:spPr>
          <a:xfrm>
            <a:off x="2084523" y="5223587"/>
            <a:ext cx="231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正飞螺旋  </a:t>
            </a:r>
            <a:r>
              <a:rPr lang="de-DE" sz="1200" b="1" dirty="0"/>
              <a:t>pos. </a:t>
            </a:r>
            <a:r>
              <a:rPr lang="de-DE" sz="1200" b="1" dirty="0" err="1"/>
              <a:t>spin</a:t>
            </a:r>
            <a:endParaRPr lang="de-DE" sz="2000" b="1" dirty="0"/>
          </a:p>
        </p:txBody>
      </p:sp>
      <p:sp>
        <p:nvSpPr>
          <p:cNvPr id="904" name="Textfeld 903">
            <a:extLst>
              <a:ext uri="{FF2B5EF4-FFF2-40B4-BE49-F238E27FC236}">
                <a16:creationId xmlns:a16="http://schemas.microsoft.com/office/drawing/2014/main" id="{41AE4B3A-3318-4B62-BE30-F691C64FA9EF}"/>
              </a:ext>
            </a:extLst>
          </p:cNvPr>
          <p:cNvSpPr txBox="1"/>
          <p:nvPr/>
        </p:nvSpPr>
        <p:spPr>
          <a:xfrm>
            <a:off x="2076939" y="6258434"/>
            <a:ext cx="86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neg.</a:t>
            </a:r>
          </a:p>
        </p:txBody>
      </p:sp>
      <p:grpSp>
        <p:nvGrpSpPr>
          <p:cNvPr id="909" name="Group 12">
            <a:extLst>
              <a:ext uri="{FF2B5EF4-FFF2-40B4-BE49-F238E27FC236}">
                <a16:creationId xmlns:a16="http://schemas.microsoft.com/office/drawing/2014/main" id="{1029C1F0-BDD7-4460-8AD5-E6F6A1A50CAF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3896382" y="4426958"/>
            <a:ext cx="579429" cy="195263"/>
            <a:chOff x="4875" y="7237"/>
            <a:chExt cx="4230" cy="1883"/>
          </a:xfrm>
        </p:grpSpPr>
        <p:sp>
          <p:nvSpPr>
            <p:cNvPr id="910" name="Arc 13">
              <a:extLst>
                <a:ext uri="{FF2B5EF4-FFF2-40B4-BE49-F238E27FC236}">
                  <a16:creationId xmlns:a16="http://schemas.microsoft.com/office/drawing/2014/main" id="{7C65F6CC-61E2-4D84-AF14-19BA3A0A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1" name="AutoShape 14">
              <a:extLst>
                <a:ext uri="{FF2B5EF4-FFF2-40B4-BE49-F238E27FC236}">
                  <a16:creationId xmlns:a16="http://schemas.microsoft.com/office/drawing/2014/main" id="{8A156931-6F06-4562-9CF1-3F4DF2DC0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2" name="Text Box 372">
            <a:extLst>
              <a:ext uri="{FF2B5EF4-FFF2-40B4-BE49-F238E27FC236}">
                <a16:creationId xmlns:a16="http://schemas.microsoft.com/office/drawing/2014/main" id="{46E3E1A8-D8C4-4EDB-9833-2CA1A408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149" y="4438169"/>
            <a:ext cx="182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/>
              <a:t>半滚 </a:t>
            </a:r>
            <a:r>
              <a:rPr lang="de-DE" altLang="de-DE" sz="1200" b="1" dirty="0"/>
              <a:t>half roll</a:t>
            </a:r>
            <a:endParaRPr lang="de-DE" altLang="de-DE" sz="20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2F69EE-2B5C-469C-A5AD-728423B04582}"/>
              </a:ext>
            </a:extLst>
          </p:cNvPr>
          <p:cNvSpPr txBox="1"/>
          <p:nvPr/>
        </p:nvSpPr>
        <p:spPr>
          <a:xfrm>
            <a:off x="1427955" y="4640212"/>
            <a:ext cx="60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¼ </a:t>
            </a:r>
          </a:p>
        </p:txBody>
      </p:sp>
      <p:grpSp>
        <p:nvGrpSpPr>
          <p:cNvPr id="913" name="Group 264">
            <a:extLst>
              <a:ext uri="{FF2B5EF4-FFF2-40B4-BE49-F238E27FC236}">
                <a16:creationId xmlns:a16="http://schemas.microsoft.com/office/drawing/2014/main" id="{FBD52818-DFAC-4043-A256-07F07E19007E}"/>
              </a:ext>
            </a:extLst>
          </p:cNvPr>
          <p:cNvGrpSpPr>
            <a:grpSpLocks/>
          </p:cNvGrpSpPr>
          <p:nvPr/>
        </p:nvGrpSpPr>
        <p:grpSpPr bwMode="auto">
          <a:xfrm>
            <a:off x="1504450" y="5362565"/>
            <a:ext cx="547651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914" name="Line 265">
              <a:extLst>
                <a:ext uri="{FF2B5EF4-FFF2-40B4-BE49-F238E27FC236}">
                  <a16:creationId xmlns:a16="http://schemas.microsoft.com/office/drawing/2014/main" id="{96F20EF9-8EED-49C8-B4A3-EE3547A12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5" cy="2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5" name="AutoShape 266">
              <a:extLst>
                <a:ext uri="{FF2B5EF4-FFF2-40B4-BE49-F238E27FC236}">
                  <a16:creationId xmlns:a16="http://schemas.microsoft.com/office/drawing/2014/main" id="{7540F113-A5F2-4BA2-8BD6-E7275E230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6" name="Textfeld 915">
            <a:extLst>
              <a:ext uri="{FF2B5EF4-FFF2-40B4-BE49-F238E27FC236}">
                <a16:creationId xmlns:a16="http://schemas.microsoft.com/office/drawing/2014/main" id="{345C0BBA-5DDB-4B09-A017-93515B13CD26}"/>
              </a:ext>
            </a:extLst>
          </p:cNvPr>
          <p:cNvSpPr txBox="1"/>
          <p:nvPr/>
        </p:nvSpPr>
        <p:spPr>
          <a:xfrm>
            <a:off x="1266915" y="6274050"/>
            <a:ext cx="86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pos.</a:t>
            </a:r>
          </a:p>
        </p:txBody>
      </p:sp>
      <p:grpSp>
        <p:nvGrpSpPr>
          <p:cNvPr id="917" name="Group 264">
            <a:extLst>
              <a:ext uri="{FF2B5EF4-FFF2-40B4-BE49-F238E27FC236}">
                <a16:creationId xmlns:a16="http://schemas.microsoft.com/office/drawing/2014/main" id="{3739F007-20C1-474D-BA46-1A4F3DF68FEB}"/>
              </a:ext>
            </a:extLst>
          </p:cNvPr>
          <p:cNvGrpSpPr>
            <a:grpSpLocks/>
          </p:cNvGrpSpPr>
          <p:nvPr/>
        </p:nvGrpSpPr>
        <p:grpSpPr bwMode="auto">
          <a:xfrm>
            <a:off x="5132792" y="5324911"/>
            <a:ext cx="547651" cy="184402"/>
            <a:chOff x="8533" y="5653"/>
            <a:chExt cx="780" cy="270"/>
          </a:xfrm>
        </p:grpSpPr>
        <p:sp>
          <p:nvSpPr>
            <p:cNvPr id="918" name="Line 265">
              <a:extLst>
                <a:ext uri="{FF2B5EF4-FFF2-40B4-BE49-F238E27FC236}">
                  <a16:creationId xmlns:a16="http://schemas.microsoft.com/office/drawing/2014/main" id="{428FDD93-D087-404A-B856-4C78CF6E6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9" name="AutoShape 266">
              <a:extLst>
                <a:ext uri="{FF2B5EF4-FFF2-40B4-BE49-F238E27FC236}">
                  <a16:creationId xmlns:a16="http://schemas.microsoft.com/office/drawing/2014/main" id="{A5187F6A-1A1E-4F42-9523-CC8AE4902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21" name="Textfeld 920">
            <a:extLst>
              <a:ext uri="{FF2B5EF4-FFF2-40B4-BE49-F238E27FC236}">
                <a16:creationId xmlns:a16="http://schemas.microsoft.com/office/drawing/2014/main" id="{61E3A36B-5806-47FE-A4E0-46A7CDC91137}"/>
              </a:ext>
            </a:extLst>
          </p:cNvPr>
          <p:cNvSpPr txBox="1"/>
          <p:nvPr/>
        </p:nvSpPr>
        <p:spPr>
          <a:xfrm>
            <a:off x="5793333" y="5226955"/>
            <a:ext cx="234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倒飞螺旋 </a:t>
            </a:r>
            <a:r>
              <a:rPr lang="de-DE" sz="1200" b="1" dirty="0"/>
              <a:t>neg. </a:t>
            </a:r>
            <a:r>
              <a:rPr lang="de-DE" sz="1200" b="1" dirty="0" err="1"/>
              <a:t>spin</a:t>
            </a:r>
            <a:endParaRPr lang="de-DE" sz="2000" b="1" dirty="0"/>
          </a:p>
        </p:txBody>
      </p:sp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P-25.13.01</a:t>
            </a:r>
            <a:endParaRPr lang="de-DE" altLang="de-DE" dirty="0"/>
          </a:p>
        </p:txBody>
      </p:sp>
      <p:grpSp>
        <p:nvGrpSpPr>
          <p:cNvPr id="26629" name="Group 185">
            <a:extLst>
              <a:ext uri="{FF2B5EF4-FFF2-40B4-BE49-F238E27FC236}">
                <a16:creationId xmlns:a16="http://schemas.microsoft.com/office/drawing/2014/main" id="{9CDED396-9E94-45AC-90A2-D1BA115DA50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393532" y="3720306"/>
            <a:ext cx="311150" cy="490537"/>
            <a:chOff x="2820" y="264"/>
            <a:chExt cx="420" cy="1452"/>
          </a:xfrm>
        </p:grpSpPr>
        <p:sp>
          <p:nvSpPr>
            <p:cNvPr id="26686" name="Line 186">
              <a:extLst>
                <a:ext uri="{FF2B5EF4-FFF2-40B4-BE49-F238E27FC236}">
                  <a16:creationId xmlns:a16="http://schemas.microsoft.com/office/drawing/2014/main" id="{300C193F-45EB-423F-A73C-8364C2D44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687" name="Group 187">
              <a:extLst>
                <a:ext uri="{FF2B5EF4-FFF2-40B4-BE49-F238E27FC236}">
                  <a16:creationId xmlns:a16="http://schemas.microsoft.com/office/drawing/2014/main" id="{7DE5AE48-6635-43CE-B81E-F4B0DAA29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688" name="Group 188">
                <a:extLst>
                  <a:ext uri="{FF2B5EF4-FFF2-40B4-BE49-F238E27FC236}">
                    <a16:creationId xmlns:a16="http://schemas.microsoft.com/office/drawing/2014/main" id="{C4D2CC00-0B4C-4ED4-A3F0-B8B5C1F9B4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91" name="Group 189">
                  <a:extLst>
                    <a:ext uri="{FF2B5EF4-FFF2-40B4-BE49-F238E27FC236}">
                      <a16:creationId xmlns:a16="http://schemas.microsoft.com/office/drawing/2014/main" id="{5F23A28A-1E06-4D7D-BB6F-1D6C4E49A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93" name="Group 190">
                    <a:extLst>
                      <a:ext uri="{FF2B5EF4-FFF2-40B4-BE49-F238E27FC236}">
                        <a16:creationId xmlns:a16="http://schemas.microsoft.com/office/drawing/2014/main" id="{58704947-3491-44FB-B615-A24E5980C5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696" name="Freeform 191">
                      <a:extLst>
                        <a:ext uri="{FF2B5EF4-FFF2-40B4-BE49-F238E27FC236}">
                          <a16:creationId xmlns:a16="http://schemas.microsoft.com/office/drawing/2014/main" id="{40F178B9-AD41-43C7-A49A-0C9004414F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697" name="Freeform 192">
                      <a:extLst>
                        <a:ext uri="{FF2B5EF4-FFF2-40B4-BE49-F238E27FC236}">
                          <a16:creationId xmlns:a16="http://schemas.microsoft.com/office/drawing/2014/main" id="{968CD17F-E586-47A3-9D0B-BEF1439E44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94" name="Freeform 193">
                    <a:extLst>
                      <a:ext uri="{FF2B5EF4-FFF2-40B4-BE49-F238E27FC236}">
                        <a16:creationId xmlns:a16="http://schemas.microsoft.com/office/drawing/2014/main" id="{9ABEB11F-D61B-40B7-99D7-FF71F398E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695" name="Freeform 194">
                    <a:extLst>
                      <a:ext uri="{FF2B5EF4-FFF2-40B4-BE49-F238E27FC236}">
                        <a16:creationId xmlns:a16="http://schemas.microsoft.com/office/drawing/2014/main" id="{8563FA72-63EE-4486-AE92-65745A1D2F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692" name="Line 195">
                  <a:extLst>
                    <a:ext uri="{FF2B5EF4-FFF2-40B4-BE49-F238E27FC236}">
                      <a16:creationId xmlns:a16="http://schemas.microsoft.com/office/drawing/2014/main" id="{62973BB9-1351-43F2-AEE2-04695340E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689" name="AutoShape 196">
                <a:extLst>
                  <a:ext uri="{FF2B5EF4-FFF2-40B4-BE49-F238E27FC236}">
                    <a16:creationId xmlns:a16="http://schemas.microsoft.com/office/drawing/2014/main" id="{6880D8F4-1ED3-41DB-B9BB-8D83A0364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690" name="Line 197">
                <a:extLst>
                  <a:ext uri="{FF2B5EF4-FFF2-40B4-BE49-F238E27FC236}">
                    <a16:creationId xmlns:a16="http://schemas.microsoft.com/office/drawing/2014/main" id="{CED8D8BF-85D6-4B3A-86B5-C433A82A8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6630" name="AutoShape 199">
            <a:extLst>
              <a:ext uri="{FF2B5EF4-FFF2-40B4-BE49-F238E27FC236}">
                <a16:creationId xmlns:a16="http://schemas.microsoft.com/office/drawing/2014/main" id="{6CD1BE28-C156-455D-9A3F-DC4D55102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8893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6677" name="Group 264">
            <a:extLst>
              <a:ext uri="{FF2B5EF4-FFF2-40B4-BE49-F238E27FC236}">
                <a16:creationId xmlns:a16="http://schemas.microsoft.com/office/drawing/2014/main" id="{E9DEE410-202D-4572-9DE5-E16201DF0D27}"/>
              </a:ext>
            </a:extLst>
          </p:cNvPr>
          <p:cNvGrpSpPr>
            <a:grpSpLocks/>
          </p:cNvGrpSpPr>
          <p:nvPr/>
        </p:nvGrpSpPr>
        <p:grpSpPr bwMode="auto">
          <a:xfrm>
            <a:off x="4237038" y="1492250"/>
            <a:ext cx="477139" cy="184402"/>
            <a:chOff x="8533" y="5653"/>
            <a:chExt cx="780" cy="270"/>
          </a:xfrm>
        </p:grpSpPr>
        <p:sp>
          <p:nvSpPr>
            <p:cNvPr id="26684" name="Line 265">
              <a:extLst>
                <a:ext uri="{FF2B5EF4-FFF2-40B4-BE49-F238E27FC236}">
                  <a16:creationId xmlns:a16="http://schemas.microsoft.com/office/drawing/2014/main" id="{4C3A7726-AB40-4435-8E0A-28E25DBE3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5" name="AutoShape 266">
              <a:extLst>
                <a:ext uri="{FF2B5EF4-FFF2-40B4-BE49-F238E27FC236}">
                  <a16:creationId xmlns:a16="http://schemas.microsoft.com/office/drawing/2014/main" id="{F2618062-75B6-4796-A30C-D4DC24521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26678" name="Group 267">
            <a:extLst>
              <a:ext uri="{FF2B5EF4-FFF2-40B4-BE49-F238E27FC236}">
                <a16:creationId xmlns:a16="http://schemas.microsoft.com/office/drawing/2014/main" id="{BE6CB710-A461-483F-A318-6B9645B6E54E}"/>
              </a:ext>
            </a:extLst>
          </p:cNvPr>
          <p:cNvGrpSpPr>
            <a:grpSpLocks/>
          </p:cNvGrpSpPr>
          <p:nvPr/>
        </p:nvGrpSpPr>
        <p:grpSpPr bwMode="auto">
          <a:xfrm>
            <a:off x="4245674" y="1706465"/>
            <a:ext cx="477139" cy="184402"/>
            <a:chOff x="8533" y="5653"/>
            <a:chExt cx="780" cy="270"/>
          </a:xfrm>
        </p:grpSpPr>
        <p:sp>
          <p:nvSpPr>
            <p:cNvPr id="26682" name="Line 268">
              <a:extLst>
                <a:ext uri="{FF2B5EF4-FFF2-40B4-BE49-F238E27FC236}">
                  <a16:creationId xmlns:a16="http://schemas.microsoft.com/office/drawing/2014/main" id="{DF6AEA91-396D-40AF-8812-B1F6D1948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83" name="AutoShape 269">
              <a:extLst>
                <a:ext uri="{FF2B5EF4-FFF2-40B4-BE49-F238E27FC236}">
                  <a16:creationId xmlns:a16="http://schemas.microsoft.com/office/drawing/2014/main" id="{FF8F8663-5A10-4CA0-91B6-090F330082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6632" name="Line 273">
            <a:extLst>
              <a:ext uri="{FF2B5EF4-FFF2-40B4-BE49-F238E27FC236}">
                <a16:creationId xmlns:a16="http://schemas.microsoft.com/office/drawing/2014/main" id="{C1469499-310D-4F72-9A67-B9830FA8A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5" y="1474788"/>
            <a:ext cx="2540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3" name="Line 261">
            <a:extLst>
              <a:ext uri="{FF2B5EF4-FFF2-40B4-BE49-F238E27FC236}">
                <a16:creationId xmlns:a16="http://schemas.microsoft.com/office/drawing/2014/main" id="{41E7279E-D34A-4EF6-9C7D-694E0A28E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1309688"/>
            <a:ext cx="1423988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Line 262">
            <a:extLst>
              <a:ext uri="{FF2B5EF4-FFF2-40B4-BE49-F238E27FC236}">
                <a16:creationId xmlns:a16="http://schemas.microsoft.com/office/drawing/2014/main" id="{61A3E528-1C82-4675-A86F-258498C65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1333500"/>
            <a:ext cx="12700" cy="223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Arc 274">
            <a:extLst>
              <a:ext uri="{FF2B5EF4-FFF2-40B4-BE49-F238E27FC236}">
                <a16:creationId xmlns:a16="http://schemas.microsoft.com/office/drawing/2014/main" id="{6C603DBB-79D0-4FB1-85F7-B647EED4D144}"/>
              </a:ext>
            </a:extLst>
          </p:cNvPr>
          <p:cNvSpPr>
            <a:spLocks/>
          </p:cNvSpPr>
          <p:nvPr/>
        </p:nvSpPr>
        <p:spPr bwMode="auto">
          <a:xfrm flipH="1" flipV="1">
            <a:off x="4491038" y="3573463"/>
            <a:ext cx="406400" cy="393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36" name="Line 275">
            <a:extLst>
              <a:ext uri="{FF2B5EF4-FFF2-40B4-BE49-F238E27FC236}">
                <a16:creationId xmlns:a16="http://schemas.microsoft.com/office/drawing/2014/main" id="{A0DE5AC4-43C9-41C6-9259-3EF6F29AD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3967163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6637" name="Group 213">
            <a:extLst>
              <a:ext uri="{FF2B5EF4-FFF2-40B4-BE49-F238E27FC236}">
                <a16:creationId xmlns:a16="http://schemas.microsoft.com/office/drawing/2014/main" id="{FD7DB212-F9EB-4F7D-B841-D7A84C11292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2666207" y="1067594"/>
            <a:ext cx="311150" cy="490537"/>
            <a:chOff x="2820" y="264"/>
            <a:chExt cx="420" cy="1452"/>
          </a:xfrm>
        </p:grpSpPr>
        <p:sp>
          <p:nvSpPr>
            <p:cNvPr id="26665" name="Line 214">
              <a:extLst>
                <a:ext uri="{FF2B5EF4-FFF2-40B4-BE49-F238E27FC236}">
                  <a16:creationId xmlns:a16="http://schemas.microsoft.com/office/drawing/2014/main" id="{F202DE75-61FD-48AE-BB83-85CEE57B6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666" name="Group 215">
              <a:extLst>
                <a:ext uri="{FF2B5EF4-FFF2-40B4-BE49-F238E27FC236}">
                  <a16:creationId xmlns:a16="http://schemas.microsoft.com/office/drawing/2014/main" id="{835182C2-27A3-4B59-9031-D4F8AFACE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667" name="Group 216">
                <a:extLst>
                  <a:ext uri="{FF2B5EF4-FFF2-40B4-BE49-F238E27FC236}">
                    <a16:creationId xmlns:a16="http://schemas.microsoft.com/office/drawing/2014/main" id="{09F265F6-98E7-4A7E-8820-BA2D065B83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70" name="Group 217">
                  <a:extLst>
                    <a:ext uri="{FF2B5EF4-FFF2-40B4-BE49-F238E27FC236}">
                      <a16:creationId xmlns:a16="http://schemas.microsoft.com/office/drawing/2014/main" id="{B824A537-A49C-4764-AED2-43C7E4D76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72" name="Group 218">
                    <a:extLst>
                      <a:ext uri="{FF2B5EF4-FFF2-40B4-BE49-F238E27FC236}">
                        <a16:creationId xmlns:a16="http://schemas.microsoft.com/office/drawing/2014/main" id="{6272AEA8-18D6-4790-831D-58BE7FE683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675" name="Freeform 219">
                      <a:extLst>
                        <a:ext uri="{FF2B5EF4-FFF2-40B4-BE49-F238E27FC236}">
                          <a16:creationId xmlns:a16="http://schemas.microsoft.com/office/drawing/2014/main" id="{41B4558A-4A1E-43E4-8696-9A609BB7A0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676" name="Freeform 220">
                      <a:extLst>
                        <a:ext uri="{FF2B5EF4-FFF2-40B4-BE49-F238E27FC236}">
                          <a16:creationId xmlns:a16="http://schemas.microsoft.com/office/drawing/2014/main" id="{2CC09E9C-E95C-4118-BBF2-D1715064C9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73" name="Freeform 221">
                    <a:extLst>
                      <a:ext uri="{FF2B5EF4-FFF2-40B4-BE49-F238E27FC236}">
                        <a16:creationId xmlns:a16="http://schemas.microsoft.com/office/drawing/2014/main" id="{5DCD1AF4-C627-44A5-86CC-AEE5D21F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674" name="Freeform 222">
                    <a:extLst>
                      <a:ext uri="{FF2B5EF4-FFF2-40B4-BE49-F238E27FC236}">
                        <a16:creationId xmlns:a16="http://schemas.microsoft.com/office/drawing/2014/main" id="{874B486B-FF65-4FB9-849D-8001E56D2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671" name="Line 223">
                  <a:extLst>
                    <a:ext uri="{FF2B5EF4-FFF2-40B4-BE49-F238E27FC236}">
                      <a16:creationId xmlns:a16="http://schemas.microsoft.com/office/drawing/2014/main" id="{C08D5CE2-9638-47AB-94DA-235B00F2E8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668" name="AutoShape 224">
                <a:extLst>
                  <a:ext uri="{FF2B5EF4-FFF2-40B4-BE49-F238E27FC236}">
                    <a16:creationId xmlns:a16="http://schemas.microsoft.com/office/drawing/2014/main" id="{27CDB60F-45D2-42E7-A9FB-AEA805989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669" name="Line 225">
                <a:extLst>
                  <a:ext uri="{FF2B5EF4-FFF2-40B4-BE49-F238E27FC236}">
                    <a16:creationId xmlns:a16="http://schemas.microsoft.com/office/drawing/2014/main" id="{615B420A-31D6-4712-8CED-1FB2FA88A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6638" name="AutoShape 226">
            <a:extLst>
              <a:ext uri="{FF2B5EF4-FFF2-40B4-BE49-F238E27FC236}">
                <a16:creationId xmlns:a16="http://schemas.microsoft.com/office/drawing/2014/main" id="{100D909C-584D-4F5D-B95A-01621B1390C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0" y="12080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4" name="Group 546">
            <a:extLst>
              <a:ext uri="{FF2B5EF4-FFF2-40B4-BE49-F238E27FC236}">
                <a16:creationId xmlns:a16="http://schemas.microsoft.com/office/drawing/2014/main" id="{50446992-45EC-4240-91DB-FC8D6EAFBE88}"/>
              </a:ext>
            </a:extLst>
          </p:cNvPr>
          <p:cNvGrpSpPr>
            <a:grpSpLocks/>
          </p:cNvGrpSpPr>
          <p:nvPr/>
        </p:nvGrpSpPr>
        <p:grpSpPr bwMode="auto">
          <a:xfrm rot="13809680" flipH="1">
            <a:off x="4127977" y="2151433"/>
            <a:ext cx="755650" cy="296862"/>
            <a:chOff x="4875" y="7237"/>
            <a:chExt cx="4230" cy="1883"/>
          </a:xfrm>
        </p:grpSpPr>
        <p:sp>
          <p:nvSpPr>
            <p:cNvPr id="75" name="Arc 547">
              <a:extLst>
                <a:ext uri="{FF2B5EF4-FFF2-40B4-BE49-F238E27FC236}">
                  <a16:creationId xmlns:a16="http://schemas.microsoft.com/office/drawing/2014/main" id="{3C84432E-6982-4CD3-BF4F-0F08A498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utoShape 548">
              <a:extLst>
                <a:ext uri="{FF2B5EF4-FFF2-40B4-BE49-F238E27FC236}">
                  <a16:creationId xmlns:a16="http://schemas.microsoft.com/office/drawing/2014/main" id="{F8FC2B4F-8D26-44BB-B551-8126C7AFB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8" name="Text Box 115">
            <a:extLst>
              <a:ext uri="{FF2B5EF4-FFF2-40B4-BE49-F238E27FC236}">
                <a16:creationId xmlns:a16="http://schemas.microsoft.com/office/drawing/2014/main" id="{A7BD3327-8A32-4694-82BD-5E80EA1F1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335" y="2132013"/>
            <a:ext cx="39887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强行进入：大幅扣分 </a:t>
            </a:r>
            <a:r>
              <a:rPr lang="de-DE" altLang="de-DE" sz="1200" b="1" dirty="0">
                <a:solidFill>
                  <a:srgbClr val="0000FF"/>
                </a:solidFill>
              </a:rPr>
              <a:t>Forced entry: downgrade.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79" name="Text Box 116">
            <a:extLst>
              <a:ext uri="{FF2B5EF4-FFF2-40B4-BE49-F238E27FC236}">
                <a16:creationId xmlns:a16="http://schemas.microsoft.com/office/drawing/2014/main" id="{DDF2F9AB-78DF-4EAB-9D52-8A5ABEC2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336" y="1687513"/>
            <a:ext cx="326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螺旋俯冲</a:t>
            </a:r>
            <a:r>
              <a:rPr lang="en-US" altLang="zh-CN" sz="1600" b="1" dirty="0">
                <a:solidFill>
                  <a:srgbClr val="0000FF"/>
                </a:solidFill>
              </a:rPr>
              <a:t>=</a:t>
            </a:r>
            <a:r>
              <a:rPr lang="en-US" altLang="zh-CN" sz="1600" b="1" dirty="0">
                <a:solidFill>
                  <a:srgbClr val="FF0000"/>
                </a:solidFill>
              </a:rPr>
              <a:t>0</a:t>
            </a:r>
            <a:r>
              <a:rPr lang="zh-CN" altLang="en-US" sz="1600" b="1" dirty="0">
                <a:solidFill>
                  <a:srgbClr val="FF0000"/>
                </a:solidFill>
              </a:rPr>
              <a:t>分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de-DE" altLang="de-DE" sz="1200" b="1" dirty="0">
                <a:solidFill>
                  <a:srgbClr val="0000FF"/>
                </a:solidFill>
              </a:rPr>
              <a:t>Spiral dive -</a:t>
            </a:r>
            <a:r>
              <a:rPr lang="de-DE" altLang="de-DE" sz="1200" b="1" dirty="0">
                <a:solidFill>
                  <a:srgbClr val="02369E"/>
                </a:solidFill>
              </a:rPr>
              <a:t> </a:t>
            </a:r>
            <a:r>
              <a:rPr lang="de-DE" altLang="de-DE" sz="1200" b="1" dirty="0">
                <a:solidFill>
                  <a:srgbClr val="FF3300"/>
                </a:solidFill>
              </a:rPr>
              <a:t>0 points!</a:t>
            </a:r>
            <a:endParaRPr lang="de-DE" altLang="de-DE" sz="1600" b="1" dirty="0">
              <a:solidFill>
                <a:srgbClr val="FF3300"/>
              </a:solidFill>
            </a:endParaRPr>
          </a:p>
        </p:txBody>
      </p:sp>
      <p:sp>
        <p:nvSpPr>
          <p:cNvPr id="80" name="Text Box 117">
            <a:extLst>
              <a:ext uri="{FF2B5EF4-FFF2-40B4-BE49-F238E27FC236}">
                <a16:creationId xmlns:a16="http://schemas.microsoft.com/office/drawing/2014/main" id="{F97E1B0C-5A10-4693-9E44-799E03303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336" y="1245476"/>
            <a:ext cx="31519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快滚进入</a:t>
            </a:r>
            <a:r>
              <a:rPr lang="en-US" altLang="zh-CN" sz="1600" b="1" dirty="0">
                <a:solidFill>
                  <a:srgbClr val="0000FF"/>
                </a:solidFill>
              </a:rPr>
              <a:t>=</a:t>
            </a:r>
            <a:r>
              <a:rPr lang="en-US" altLang="zh-CN" sz="1600" b="1" dirty="0">
                <a:solidFill>
                  <a:srgbClr val="FF0000"/>
                </a:solidFill>
              </a:rPr>
              <a:t>0</a:t>
            </a:r>
            <a:r>
              <a:rPr lang="zh-CN" altLang="en-US" sz="1600" b="1" dirty="0">
                <a:solidFill>
                  <a:srgbClr val="FF0000"/>
                </a:solidFill>
              </a:rPr>
              <a:t>分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de-DE" altLang="de-DE" sz="1200" b="1" dirty="0">
                <a:solidFill>
                  <a:srgbClr val="0000FF"/>
                </a:solidFill>
              </a:rPr>
              <a:t>Snap entry -</a:t>
            </a:r>
            <a:r>
              <a:rPr lang="de-DE" altLang="de-DE" sz="1200" b="1" dirty="0">
                <a:solidFill>
                  <a:srgbClr val="02369E"/>
                </a:solidFill>
              </a:rPr>
              <a:t> </a:t>
            </a:r>
            <a:r>
              <a:rPr lang="de-DE" altLang="de-DE" sz="1200" b="1" dirty="0">
                <a:solidFill>
                  <a:srgbClr val="F76531"/>
                </a:solidFill>
              </a:rPr>
              <a:t>0 points!</a:t>
            </a:r>
            <a:endParaRPr lang="de-DE" altLang="de-DE" sz="1600" b="1" dirty="0">
              <a:solidFill>
                <a:srgbClr val="F76531"/>
              </a:solidFill>
            </a:endParaRPr>
          </a:p>
        </p:txBody>
      </p:sp>
      <p:sp>
        <p:nvSpPr>
          <p:cNvPr id="81" name="Text Box 115">
            <a:extLst>
              <a:ext uri="{FF2B5EF4-FFF2-40B4-BE49-F238E27FC236}">
                <a16:creationId xmlns:a16="http://schemas.microsoft.com/office/drawing/2014/main" id="{E3AD7C84-0979-447D-A1A0-B122474DA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282" y="2116837"/>
            <a:ext cx="205110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螺旋后保持一段直线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Line after the spins.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F7DE04C1-15D2-B4FA-9762-DA2F4D97F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031" y="172764"/>
            <a:ext cx="3513364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P-25.13 </a:t>
            </a:r>
            <a:r>
              <a:rPr lang="zh-CN" altLang="en-US" sz="2000" b="1" dirty="0"/>
              <a:t>倒飞螺旋两周带半滚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Inverted Spin two turns, half roll</a:t>
            </a:r>
            <a:endParaRPr lang="en-GB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89926152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utoUpdateAnimBg="0"/>
      <p:bldP spid="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43A139-3A8B-483C-BF32-5B2F9FB3A88A}"/>
              </a:ext>
            </a:extLst>
          </p:cNvPr>
          <p:cNvGrpSpPr/>
          <p:nvPr/>
        </p:nvGrpSpPr>
        <p:grpSpPr>
          <a:xfrm>
            <a:off x="4198159" y="1476739"/>
            <a:ext cx="3437512" cy="3191671"/>
            <a:chOff x="4138890" y="1476739"/>
            <a:chExt cx="3437512" cy="3191671"/>
          </a:xfrm>
        </p:grpSpPr>
        <p:sp>
          <p:nvSpPr>
            <p:cNvPr id="160" name="Line 258">
              <a:extLst>
                <a:ext uri="{FF2B5EF4-FFF2-40B4-BE49-F238E27FC236}">
                  <a16:creationId xmlns:a16="http://schemas.microsoft.com/office/drawing/2014/main" id="{55C4A14A-3CCC-4D7B-8A5A-6BFF7C3AB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7336" y="1981199"/>
              <a:ext cx="5513" cy="2085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rc 259">
              <a:extLst>
                <a:ext uri="{FF2B5EF4-FFF2-40B4-BE49-F238E27FC236}">
                  <a16:creationId xmlns:a16="http://schemas.microsoft.com/office/drawing/2014/main" id="{1BEB96E6-261B-4283-968D-DF9B6D4D4DDC}"/>
                </a:ext>
              </a:extLst>
            </p:cNvPr>
            <p:cNvSpPr>
              <a:spLocks/>
            </p:cNvSpPr>
            <p:nvPr/>
          </p:nvSpPr>
          <p:spPr bwMode="auto">
            <a:xfrm rot="5068806">
              <a:off x="5416599" y="3901920"/>
              <a:ext cx="449263" cy="4397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Arc 260">
              <a:extLst>
                <a:ext uri="{FF2B5EF4-FFF2-40B4-BE49-F238E27FC236}">
                  <a16:creationId xmlns:a16="http://schemas.microsoft.com/office/drawing/2014/main" id="{F6FFF6F1-0F8E-4EC0-A8D8-EFBC77C5105B}"/>
                </a:ext>
              </a:extLst>
            </p:cNvPr>
            <p:cNvSpPr>
              <a:spLocks/>
            </p:cNvSpPr>
            <p:nvPr/>
          </p:nvSpPr>
          <p:spPr bwMode="auto">
            <a:xfrm rot="21392220" flipV="1">
              <a:off x="7125552" y="4070556"/>
              <a:ext cx="450850" cy="4397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" name="Line 261">
              <a:extLst>
                <a:ext uri="{FF2B5EF4-FFF2-40B4-BE49-F238E27FC236}">
                  <a16:creationId xmlns:a16="http://schemas.microsoft.com/office/drawing/2014/main" id="{912C7D9D-DD65-4223-8B93-1992740B8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38435" y="4522003"/>
              <a:ext cx="1012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165" name="Gerader Verbinder 3">
              <a:extLst>
                <a:ext uri="{FF2B5EF4-FFF2-40B4-BE49-F238E27FC236}">
                  <a16:creationId xmlns:a16="http://schemas.microsoft.com/office/drawing/2014/main" id="{BB1E69B2-E0EF-48A2-B979-F5AD8B4EFACA}"/>
                </a:ext>
              </a:extLst>
            </p:cNvPr>
            <p:cNvCxnSpPr>
              <a:cxnSpLocks/>
              <a:stCxn id="270" idx="0"/>
              <a:endCxn id="226" idx="0"/>
            </p:cNvCxnSpPr>
            <p:nvPr/>
          </p:nvCxnSpPr>
          <p:spPr bwMode="auto">
            <a:xfrm flipH="1">
              <a:off x="6249853" y="1517356"/>
              <a:ext cx="890766" cy="741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r Verbinder 8">
              <a:extLst>
                <a:ext uri="{FF2B5EF4-FFF2-40B4-BE49-F238E27FC236}">
                  <a16:creationId xmlns:a16="http://schemas.microsoft.com/office/drawing/2014/main" id="{B8AD93C4-40F2-4589-A94E-DC40745522A4}"/>
                </a:ext>
              </a:extLst>
            </p:cNvPr>
            <p:cNvCxnSpPr>
              <a:cxnSpLocks/>
              <a:stCxn id="226" idx="2"/>
            </p:cNvCxnSpPr>
            <p:nvPr/>
          </p:nvCxnSpPr>
          <p:spPr bwMode="auto">
            <a:xfrm>
              <a:off x="5823069" y="2017160"/>
              <a:ext cx="13910" cy="185936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r Verbinder 13">
              <a:extLst>
                <a:ext uri="{FF2B5EF4-FFF2-40B4-BE49-F238E27FC236}">
                  <a16:creationId xmlns:a16="http://schemas.microsoft.com/office/drawing/2014/main" id="{616DCDE9-4B9D-4406-B8FF-55C13EA01C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610099" y="4367141"/>
              <a:ext cx="8413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9" name="Group 185">
              <a:extLst>
                <a:ext uri="{FF2B5EF4-FFF2-40B4-BE49-F238E27FC236}">
                  <a16:creationId xmlns:a16="http://schemas.microsoft.com/office/drawing/2014/main" id="{D6BBA09A-08E0-4879-93D6-CA4406FD79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228584" y="4102737"/>
              <a:ext cx="311150" cy="490538"/>
              <a:chOff x="2820" y="264"/>
              <a:chExt cx="420" cy="1452"/>
            </a:xfrm>
          </p:grpSpPr>
          <p:sp>
            <p:nvSpPr>
              <p:cNvPr id="170" name="Line 186">
                <a:extLst>
                  <a:ext uri="{FF2B5EF4-FFF2-40B4-BE49-F238E27FC236}">
                    <a16:creationId xmlns:a16="http://schemas.microsoft.com/office/drawing/2014/main" id="{C5F89F73-CA7F-47EB-AE24-1323368E9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1" name="Group 187">
                <a:extLst>
                  <a:ext uri="{FF2B5EF4-FFF2-40B4-BE49-F238E27FC236}">
                    <a16:creationId xmlns:a16="http://schemas.microsoft.com/office/drawing/2014/main" id="{99FADB1B-0F2E-4262-8EC0-D3025C8870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72" name="Group 188">
                  <a:extLst>
                    <a:ext uri="{FF2B5EF4-FFF2-40B4-BE49-F238E27FC236}">
                      <a16:creationId xmlns:a16="http://schemas.microsoft.com/office/drawing/2014/main" id="{AA1C8521-BAE0-4F48-A20B-D310277A97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75" name="Group 189">
                    <a:extLst>
                      <a:ext uri="{FF2B5EF4-FFF2-40B4-BE49-F238E27FC236}">
                        <a16:creationId xmlns:a16="http://schemas.microsoft.com/office/drawing/2014/main" id="{3F21DC5D-0243-4EAA-B050-96381AB26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7" name="Group 190">
                      <a:extLst>
                        <a:ext uri="{FF2B5EF4-FFF2-40B4-BE49-F238E27FC236}">
                          <a16:creationId xmlns:a16="http://schemas.microsoft.com/office/drawing/2014/main" id="{9F02D9E2-E110-4038-B197-761459A20D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80" name="Freeform 191">
                        <a:extLst>
                          <a:ext uri="{FF2B5EF4-FFF2-40B4-BE49-F238E27FC236}">
                            <a16:creationId xmlns:a16="http://schemas.microsoft.com/office/drawing/2014/main" id="{9369E8AC-9782-4831-948A-9F4AD7E5F40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1" name="Freeform 192">
                        <a:extLst>
                          <a:ext uri="{FF2B5EF4-FFF2-40B4-BE49-F238E27FC236}">
                            <a16:creationId xmlns:a16="http://schemas.microsoft.com/office/drawing/2014/main" id="{B688540E-EFD1-487F-9848-6254E2467D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8" name="Freeform 193">
                      <a:extLst>
                        <a:ext uri="{FF2B5EF4-FFF2-40B4-BE49-F238E27FC236}">
                          <a16:creationId xmlns:a16="http://schemas.microsoft.com/office/drawing/2014/main" id="{F63CBF26-A220-43BF-8971-6DB17CF0DA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194">
                      <a:extLst>
                        <a:ext uri="{FF2B5EF4-FFF2-40B4-BE49-F238E27FC236}">
                          <a16:creationId xmlns:a16="http://schemas.microsoft.com/office/drawing/2014/main" id="{9AEC7161-B4A7-415B-B27A-897D6A4EDC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940903 h 33"/>
                        <a:gd name="T2" fmla="*/ 0 w 293"/>
                        <a:gd name="T3" fmla="*/ 1888040 h 33"/>
                        <a:gd name="T4" fmla="*/ 72 w 293"/>
                        <a:gd name="T5" fmla="*/ 535643 h 33"/>
                        <a:gd name="T6" fmla="*/ 89 w 293"/>
                        <a:gd name="T7" fmla="*/ 264063 h 33"/>
                        <a:gd name="T8" fmla="*/ 101 w 293"/>
                        <a:gd name="T9" fmla="*/ 264063 h 33"/>
                        <a:gd name="T10" fmla="*/ 113 w 293"/>
                        <a:gd name="T11" fmla="*/ 0 h 33"/>
                        <a:gd name="T12" fmla="*/ 125 w 293"/>
                        <a:gd name="T13" fmla="*/ 0 h 33"/>
                        <a:gd name="T14" fmla="*/ 141 w 293"/>
                        <a:gd name="T15" fmla="*/ 264063 h 33"/>
                        <a:gd name="T16" fmla="*/ 154 w 293"/>
                        <a:gd name="T17" fmla="*/ 376090 h 33"/>
                        <a:gd name="T18" fmla="*/ 165 w 293"/>
                        <a:gd name="T19" fmla="*/ 535643 h 33"/>
                        <a:gd name="T20" fmla="*/ 171 w 293"/>
                        <a:gd name="T21" fmla="*/ 796077 h 33"/>
                        <a:gd name="T22" fmla="*/ 177 w 293"/>
                        <a:gd name="T23" fmla="*/ 1086533 h 33"/>
                        <a:gd name="T24" fmla="*/ 181 w 293"/>
                        <a:gd name="T25" fmla="*/ 1362762 h 33"/>
                        <a:gd name="T26" fmla="*/ 183 w 293"/>
                        <a:gd name="T27" fmla="*/ 1614816 h 33"/>
                        <a:gd name="T28" fmla="*/ 184 w 293"/>
                        <a:gd name="T29" fmla="*/ 1940903 h 33"/>
                        <a:gd name="T30" fmla="*/ 183 w 293"/>
                        <a:gd name="T31" fmla="*/ 2203995 h 33"/>
                        <a:gd name="T32" fmla="*/ 181 w 293"/>
                        <a:gd name="T33" fmla="*/ 2553162 h 33"/>
                        <a:gd name="T34" fmla="*/ 177 w 293"/>
                        <a:gd name="T35" fmla="*/ 2764316 h 33"/>
                        <a:gd name="T36" fmla="*/ 171 w 293"/>
                        <a:gd name="T37" fmla="*/ 3139023 h 33"/>
                        <a:gd name="T38" fmla="*/ 165 w 293"/>
                        <a:gd name="T39" fmla="*/ 3342270 h 33"/>
                        <a:gd name="T40" fmla="*/ 154 w 293"/>
                        <a:gd name="T41" fmla="*/ 3534681 h 33"/>
                        <a:gd name="T42" fmla="*/ 141 w 293"/>
                        <a:gd name="T43" fmla="*/ 3808607 h 33"/>
                        <a:gd name="T44" fmla="*/ 125 w 293"/>
                        <a:gd name="T45" fmla="*/ 3829826 h 33"/>
                        <a:gd name="T46" fmla="*/ 114 w 293"/>
                        <a:gd name="T47" fmla="*/ 3829826 h 33"/>
                        <a:gd name="T48" fmla="*/ 101 w 293"/>
                        <a:gd name="T49" fmla="*/ 3829826 h 33"/>
                        <a:gd name="T50" fmla="*/ 89 w 293"/>
                        <a:gd name="T51" fmla="*/ 3808607 h 33"/>
                        <a:gd name="T52" fmla="*/ 72 w 293"/>
                        <a:gd name="T53" fmla="*/ 3342270 h 33"/>
                        <a:gd name="T54" fmla="*/ 0 w 293"/>
                        <a:gd name="T55" fmla="*/ 1940903 h 33"/>
                        <a:gd name="T56" fmla="*/ 0 w 293"/>
                        <a:gd name="T57" fmla="*/ 194090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Line 195">
                    <a:extLst>
                      <a:ext uri="{FF2B5EF4-FFF2-40B4-BE49-F238E27FC236}">
                        <a16:creationId xmlns:a16="http://schemas.microsoft.com/office/drawing/2014/main" id="{CB397A08-092B-420A-ADE2-360F107C03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3" name="AutoShape 196">
                  <a:extLst>
                    <a:ext uri="{FF2B5EF4-FFF2-40B4-BE49-F238E27FC236}">
                      <a16:creationId xmlns:a16="http://schemas.microsoft.com/office/drawing/2014/main" id="{90A1B27B-0ABE-4712-9B6B-0F6988E2F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74" name="Line 197">
                  <a:extLst>
                    <a:ext uri="{FF2B5EF4-FFF2-40B4-BE49-F238E27FC236}">
                      <a16:creationId xmlns:a16="http://schemas.microsoft.com/office/drawing/2014/main" id="{BCA3B250-7562-41A6-BBD1-498469918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82" name="AutoShape 199">
              <a:extLst>
                <a:ext uri="{FF2B5EF4-FFF2-40B4-BE49-F238E27FC236}">
                  <a16:creationId xmlns:a16="http://schemas.microsoft.com/office/drawing/2014/main" id="{D76867A6-4953-4DD5-9E8D-20687E1F8B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861592" y="442847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9" name="AutoShape 226">
              <a:extLst>
                <a:ext uri="{FF2B5EF4-FFF2-40B4-BE49-F238E27FC236}">
                  <a16:creationId xmlns:a16="http://schemas.microsoft.com/office/drawing/2014/main" id="{BD2BF5DF-62EE-4250-BE2A-3CF0887E84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4777119" y="4276041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213" name="Group 277">
              <a:extLst>
                <a:ext uri="{FF2B5EF4-FFF2-40B4-BE49-F238E27FC236}">
                  <a16:creationId xmlns:a16="http://schemas.microsoft.com/office/drawing/2014/main" id="{51EABBF3-B3B8-4635-84D8-2C473A07C65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6545221" y="4267566"/>
              <a:ext cx="311150" cy="490537"/>
              <a:chOff x="2820" y="264"/>
              <a:chExt cx="420" cy="1452"/>
            </a:xfrm>
          </p:grpSpPr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id="{04EEDB43-A8AA-4D5D-B2A3-7D6F3E4E3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5" name="Group 279">
                <a:extLst>
                  <a:ext uri="{FF2B5EF4-FFF2-40B4-BE49-F238E27FC236}">
                    <a16:creationId xmlns:a16="http://schemas.microsoft.com/office/drawing/2014/main" id="{8CED1DFC-89E9-4971-A453-A2D45C5CA2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216" name="Group 280">
                  <a:extLst>
                    <a:ext uri="{FF2B5EF4-FFF2-40B4-BE49-F238E27FC236}">
                      <a16:creationId xmlns:a16="http://schemas.microsoft.com/office/drawing/2014/main" id="{F75F66A6-6158-4A7E-AA8C-DFB6ED3856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219" name="Group 281">
                    <a:extLst>
                      <a:ext uri="{FF2B5EF4-FFF2-40B4-BE49-F238E27FC236}">
                        <a16:creationId xmlns:a16="http://schemas.microsoft.com/office/drawing/2014/main" id="{4498468E-F70A-47A6-A29E-55909ECB68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221" name="Group 282">
                      <a:extLst>
                        <a:ext uri="{FF2B5EF4-FFF2-40B4-BE49-F238E27FC236}">
                          <a16:creationId xmlns:a16="http://schemas.microsoft.com/office/drawing/2014/main" id="{84D3A2AC-C609-4DB3-8E53-82A3F8E6F2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24" name="Freeform 283">
                        <a:extLst>
                          <a:ext uri="{FF2B5EF4-FFF2-40B4-BE49-F238E27FC236}">
                            <a16:creationId xmlns:a16="http://schemas.microsoft.com/office/drawing/2014/main" id="{C2BCB636-7EF8-4B2D-87F8-4B84C92DAF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5" name="Freeform 284">
                        <a:extLst>
                          <a:ext uri="{FF2B5EF4-FFF2-40B4-BE49-F238E27FC236}">
                            <a16:creationId xmlns:a16="http://schemas.microsoft.com/office/drawing/2014/main" id="{C69AA4D2-68C7-4E35-9137-E3EBF4DCD8D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2" name="Freeform 285">
                      <a:extLst>
                        <a:ext uri="{FF2B5EF4-FFF2-40B4-BE49-F238E27FC236}">
                          <a16:creationId xmlns:a16="http://schemas.microsoft.com/office/drawing/2014/main" id="{2CFD84A1-6DAF-4C51-85BE-94123A1578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" name="Freeform 286">
                      <a:extLst>
                        <a:ext uri="{FF2B5EF4-FFF2-40B4-BE49-F238E27FC236}">
                          <a16:creationId xmlns:a16="http://schemas.microsoft.com/office/drawing/2014/main" id="{CB382D01-3F88-4D6F-A573-32DEA4A863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940903 h 33"/>
                        <a:gd name="T2" fmla="*/ 0 w 293"/>
                        <a:gd name="T3" fmla="*/ 1888040 h 33"/>
                        <a:gd name="T4" fmla="*/ 72 w 293"/>
                        <a:gd name="T5" fmla="*/ 535643 h 33"/>
                        <a:gd name="T6" fmla="*/ 89 w 293"/>
                        <a:gd name="T7" fmla="*/ 264063 h 33"/>
                        <a:gd name="T8" fmla="*/ 101 w 293"/>
                        <a:gd name="T9" fmla="*/ 264063 h 33"/>
                        <a:gd name="T10" fmla="*/ 113 w 293"/>
                        <a:gd name="T11" fmla="*/ 0 h 33"/>
                        <a:gd name="T12" fmla="*/ 125 w 293"/>
                        <a:gd name="T13" fmla="*/ 0 h 33"/>
                        <a:gd name="T14" fmla="*/ 141 w 293"/>
                        <a:gd name="T15" fmla="*/ 264063 h 33"/>
                        <a:gd name="T16" fmla="*/ 154 w 293"/>
                        <a:gd name="T17" fmla="*/ 376090 h 33"/>
                        <a:gd name="T18" fmla="*/ 165 w 293"/>
                        <a:gd name="T19" fmla="*/ 535643 h 33"/>
                        <a:gd name="T20" fmla="*/ 171 w 293"/>
                        <a:gd name="T21" fmla="*/ 796077 h 33"/>
                        <a:gd name="T22" fmla="*/ 177 w 293"/>
                        <a:gd name="T23" fmla="*/ 1086533 h 33"/>
                        <a:gd name="T24" fmla="*/ 181 w 293"/>
                        <a:gd name="T25" fmla="*/ 1362762 h 33"/>
                        <a:gd name="T26" fmla="*/ 183 w 293"/>
                        <a:gd name="T27" fmla="*/ 1614816 h 33"/>
                        <a:gd name="T28" fmla="*/ 184 w 293"/>
                        <a:gd name="T29" fmla="*/ 1940903 h 33"/>
                        <a:gd name="T30" fmla="*/ 183 w 293"/>
                        <a:gd name="T31" fmla="*/ 2203995 h 33"/>
                        <a:gd name="T32" fmla="*/ 181 w 293"/>
                        <a:gd name="T33" fmla="*/ 2553162 h 33"/>
                        <a:gd name="T34" fmla="*/ 177 w 293"/>
                        <a:gd name="T35" fmla="*/ 2764316 h 33"/>
                        <a:gd name="T36" fmla="*/ 171 w 293"/>
                        <a:gd name="T37" fmla="*/ 3139023 h 33"/>
                        <a:gd name="T38" fmla="*/ 165 w 293"/>
                        <a:gd name="T39" fmla="*/ 3342270 h 33"/>
                        <a:gd name="T40" fmla="*/ 154 w 293"/>
                        <a:gd name="T41" fmla="*/ 3534681 h 33"/>
                        <a:gd name="T42" fmla="*/ 141 w 293"/>
                        <a:gd name="T43" fmla="*/ 3808607 h 33"/>
                        <a:gd name="T44" fmla="*/ 125 w 293"/>
                        <a:gd name="T45" fmla="*/ 3829826 h 33"/>
                        <a:gd name="T46" fmla="*/ 114 w 293"/>
                        <a:gd name="T47" fmla="*/ 3829826 h 33"/>
                        <a:gd name="T48" fmla="*/ 101 w 293"/>
                        <a:gd name="T49" fmla="*/ 3829826 h 33"/>
                        <a:gd name="T50" fmla="*/ 89 w 293"/>
                        <a:gd name="T51" fmla="*/ 3808607 h 33"/>
                        <a:gd name="T52" fmla="*/ 72 w 293"/>
                        <a:gd name="T53" fmla="*/ 3342270 h 33"/>
                        <a:gd name="T54" fmla="*/ 0 w 293"/>
                        <a:gd name="T55" fmla="*/ 1940903 h 33"/>
                        <a:gd name="T56" fmla="*/ 0 w 293"/>
                        <a:gd name="T57" fmla="*/ 194090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0" name="Line 287">
                    <a:extLst>
                      <a:ext uri="{FF2B5EF4-FFF2-40B4-BE49-F238E27FC236}">
                        <a16:creationId xmlns:a16="http://schemas.microsoft.com/office/drawing/2014/main" id="{5DB7C7E2-0697-4CBF-8423-F53D31B56B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7" name="AutoShape 288">
                  <a:extLst>
                    <a:ext uri="{FF2B5EF4-FFF2-40B4-BE49-F238E27FC236}">
                      <a16:creationId xmlns:a16="http://schemas.microsoft.com/office/drawing/2014/main" id="{1E58406A-60EC-4D9C-81D8-1E890D5AE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218" name="Line 289">
                  <a:extLst>
                    <a:ext uri="{FF2B5EF4-FFF2-40B4-BE49-F238E27FC236}">
                      <a16:creationId xmlns:a16="http://schemas.microsoft.com/office/drawing/2014/main" id="{926B7F8A-EC75-4CA8-BF68-C53D641BE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6" name="Bogen 225">
              <a:extLst>
                <a:ext uri="{FF2B5EF4-FFF2-40B4-BE49-F238E27FC236}">
                  <a16:creationId xmlns:a16="http://schemas.microsoft.com/office/drawing/2014/main" id="{2DBF1D27-1914-4DE3-91ED-FE3F01E32A25}"/>
                </a:ext>
              </a:extLst>
            </p:cNvPr>
            <p:cNvSpPr/>
            <p:nvPr/>
          </p:nvSpPr>
          <p:spPr bwMode="auto">
            <a:xfrm rot="13005288" flipV="1">
              <a:off x="5872211" y="1484158"/>
              <a:ext cx="585788" cy="831850"/>
            </a:xfrm>
            <a:prstGeom prst="arc">
              <a:avLst>
                <a:gd name="adj1" fmla="val 17641816"/>
                <a:gd name="adj2" fmla="val 333903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grpSp>
          <p:nvGrpSpPr>
            <p:cNvPr id="227" name="Group 254">
              <a:extLst>
                <a:ext uri="{FF2B5EF4-FFF2-40B4-BE49-F238E27FC236}">
                  <a16:creationId xmlns:a16="http://schemas.microsoft.com/office/drawing/2014/main" id="{10203576-590B-4E7A-A050-7EA4E6F3B49D}"/>
                </a:ext>
              </a:extLst>
            </p:cNvPr>
            <p:cNvGrpSpPr>
              <a:grpSpLocks/>
            </p:cNvGrpSpPr>
            <p:nvPr/>
          </p:nvGrpSpPr>
          <p:grpSpPr bwMode="auto">
            <a:xfrm rot="13656542" flipH="1">
              <a:off x="5437723" y="2716852"/>
              <a:ext cx="769938" cy="292100"/>
              <a:chOff x="4875" y="7237"/>
              <a:chExt cx="4230" cy="1883"/>
            </a:xfrm>
          </p:grpSpPr>
          <p:sp>
            <p:nvSpPr>
              <p:cNvPr id="228" name="Arc 255">
                <a:extLst>
                  <a:ext uri="{FF2B5EF4-FFF2-40B4-BE49-F238E27FC236}">
                    <a16:creationId xmlns:a16="http://schemas.microsoft.com/office/drawing/2014/main" id="{00A7B35B-C8BF-41E4-8FA6-C2B46B3A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AutoShape 256">
                <a:extLst>
                  <a:ext uri="{FF2B5EF4-FFF2-40B4-BE49-F238E27FC236}">
                    <a16:creationId xmlns:a16="http://schemas.microsoft.com/office/drawing/2014/main" id="{0F07C276-1B9F-4F6E-B58F-968F868D2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270" name="Bogen 269">
              <a:extLst>
                <a:ext uri="{FF2B5EF4-FFF2-40B4-BE49-F238E27FC236}">
                  <a16:creationId xmlns:a16="http://schemas.microsoft.com/office/drawing/2014/main" id="{0F5BC9DF-321D-4329-B53F-81550E3E11EC}"/>
                </a:ext>
              </a:extLst>
            </p:cNvPr>
            <p:cNvSpPr/>
            <p:nvPr/>
          </p:nvSpPr>
          <p:spPr bwMode="auto">
            <a:xfrm rot="8594712" flipH="1" flipV="1">
              <a:off x="6932473" y="1476739"/>
              <a:ext cx="585788" cy="831850"/>
            </a:xfrm>
            <a:prstGeom prst="arc">
              <a:avLst>
                <a:gd name="adj1" fmla="val 17641816"/>
                <a:gd name="adj2" fmla="val 33231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grpSp>
          <p:nvGrpSpPr>
            <p:cNvPr id="271" name="Group 254">
              <a:extLst>
                <a:ext uri="{FF2B5EF4-FFF2-40B4-BE49-F238E27FC236}">
                  <a16:creationId xmlns:a16="http://schemas.microsoft.com/office/drawing/2014/main" id="{22D4BD80-3EE3-411E-9A5C-36221ADAFCE0}"/>
                </a:ext>
              </a:extLst>
            </p:cNvPr>
            <p:cNvGrpSpPr>
              <a:grpSpLocks/>
            </p:cNvGrpSpPr>
            <p:nvPr/>
          </p:nvGrpSpPr>
          <p:grpSpPr bwMode="auto">
            <a:xfrm rot="13656542" flipH="1">
              <a:off x="5456798" y="2420856"/>
              <a:ext cx="769938" cy="292100"/>
              <a:chOff x="4875" y="7237"/>
              <a:chExt cx="4230" cy="1883"/>
            </a:xfrm>
          </p:grpSpPr>
          <p:sp>
            <p:nvSpPr>
              <p:cNvPr id="272" name="Arc 255">
                <a:extLst>
                  <a:ext uri="{FF2B5EF4-FFF2-40B4-BE49-F238E27FC236}">
                    <a16:creationId xmlns:a16="http://schemas.microsoft.com/office/drawing/2014/main" id="{A430BC04-985F-4615-BE00-510D37337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AutoShape 256">
                <a:extLst>
                  <a:ext uri="{FF2B5EF4-FFF2-40B4-BE49-F238E27FC236}">
                    <a16:creationId xmlns:a16="http://schemas.microsoft.com/office/drawing/2014/main" id="{D2723B9B-468F-4314-96B8-9D33BEB2F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sp>
        <p:nvSpPr>
          <p:cNvPr id="29698" name="Text Box 340">
            <a:extLst>
              <a:ext uri="{FF2B5EF4-FFF2-40B4-BE49-F238E27FC236}">
                <a16:creationId xmlns:a16="http://schemas.microsoft.com/office/drawing/2014/main" id="{3C536CCB-B73F-480B-B4DC-084F196C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P-25.14.01</a:t>
            </a:r>
            <a:endParaRPr lang="de-DE" altLang="de-DE" dirty="0"/>
          </a:p>
        </p:txBody>
      </p:sp>
      <p:sp>
        <p:nvSpPr>
          <p:cNvPr id="29723" name="Text Box 8">
            <a:extLst>
              <a:ext uri="{FF2B5EF4-FFF2-40B4-BE49-F238E27FC236}">
                <a16:creationId xmlns:a16="http://schemas.microsoft.com/office/drawing/2014/main" id="{8BE18060-9F36-4EBD-A9E3-5B1702A0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446" y="179180"/>
            <a:ext cx="6587217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P-25.14 </a:t>
            </a:r>
            <a:r>
              <a:rPr lang="zh-CN" altLang="en-US" sz="2000" b="1" dirty="0"/>
              <a:t>礼帽带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位滚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Top hat with two quarter rolls. Option: Top hat with quarter roll, quarter roll.</a:t>
            </a:r>
            <a:endParaRPr lang="de-DE" altLang="de-DE" sz="1200" b="1" dirty="0"/>
          </a:p>
        </p:txBody>
      </p:sp>
      <p:grpSp>
        <p:nvGrpSpPr>
          <p:cNvPr id="186" name="Group 213">
            <a:extLst>
              <a:ext uri="{FF2B5EF4-FFF2-40B4-BE49-F238E27FC236}">
                <a16:creationId xmlns:a16="http://schemas.microsoft.com/office/drawing/2014/main" id="{63BF8295-0431-44E2-8A0E-560D2409A75A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40673" y="3220030"/>
            <a:ext cx="311150" cy="490537"/>
            <a:chOff x="2820" y="264"/>
            <a:chExt cx="420" cy="1452"/>
          </a:xfrm>
        </p:grpSpPr>
        <p:sp>
          <p:nvSpPr>
            <p:cNvPr id="187" name="Line 214">
              <a:extLst>
                <a:ext uri="{FF2B5EF4-FFF2-40B4-BE49-F238E27FC236}">
                  <a16:creationId xmlns:a16="http://schemas.microsoft.com/office/drawing/2014/main" id="{C9F2DB8F-BF00-442A-B901-0C957AE64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8" name="Group 215">
              <a:extLst>
                <a:ext uri="{FF2B5EF4-FFF2-40B4-BE49-F238E27FC236}">
                  <a16:creationId xmlns:a16="http://schemas.microsoft.com/office/drawing/2014/main" id="{85CC1421-D171-4086-9B32-103F4CB3B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9" name="Group 216">
                <a:extLst>
                  <a:ext uri="{FF2B5EF4-FFF2-40B4-BE49-F238E27FC236}">
                    <a16:creationId xmlns:a16="http://schemas.microsoft.com/office/drawing/2014/main" id="{EE557457-60F4-497C-BBFF-67AE12B6DB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2" name="Group 217">
                  <a:extLst>
                    <a:ext uri="{FF2B5EF4-FFF2-40B4-BE49-F238E27FC236}">
                      <a16:creationId xmlns:a16="http://schemas.microsoft.com/office/drawing/2014/main" id="{E00B0A2F-497D-42F2-9C12-2359DD73EC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4" name="Group 218">
                    <a:extLst>
                      <a:ext uri="{FF2B5EF4-FFF2-40B4-BE49-F238E27FC236}">
                        <a16:creationId xmlns:a16="http://schemas.microsoft.com/office/drawing/2014/main" id="{46A19F93-CCBD-4F8B-A7E1-2B802031B8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7" name="Freeform 219">
                      <a:extLst>
                        <a:ext uri="{FF2B5EF4-FFF2-40B4-BE49-F238E27FC236}">
                          <a16:creationId xmlns:a16="http://schemas.microsoft.com/office/drawing/2014/main" id="{0535619F-8CCC-4B56-B42D-BB61EB966F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8" name="Freeform 220">
                      <a:extLst>
                        <a:ext uri="{FF2B5EF4-FFF2-40B4-BE49-F238E27FC236}">
                          <a16:creationId xmlns:a16="http://schemas.microsoft.com/office/drawing/2014/main" id="{AEB0D2FA-1E90-4986-8958-2198485158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5" name="Freeform 221">
                    <a:extLst>
                      <a:ext uri="{FF2B5EF4-FFF2-40B4-BE49-F238E27FC236}">
                        <a16:creationId xmlns:a16="http://schemas.microsoft.com/office/drawing/2014/main" id="{5FDC7817-4CD3-4396-94E5-D2C45FA9F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" name="Freeform 222">
                    <a:extLst>
                      <a:ext uri="{FF2B5EF4-FFF2-40B4-BE49-F238E27FC236}">
                        <a16:creationId xmlns:a16="http://schemas.microsoft.com/office/drawing/2014/main" id="{AD8718A9-B16F-4DE2-948E-5B359F2DE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3" name="Line 223">
                  <a:extLst>
                    <a:ext uri="{FF2B5EF4-FFF2-40B4-BE49-F238E27FC236}">
                      <a16:creationId xmlns:a16="http://schemas.microsoft.com/office/drawing/2014/main" id="{E0694379-DD0B-4B7A-A524-ED521C6DA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0" name="AutoShape 224">
                <a:extLst>
                  <a:ext uri="{FF2B5EF4-FFF2-40B4-BE49-F238E27FC236}">
                    <a16:creationId xmlns:a16="http://schemas.microsoft.com/office/drawing/2014/main" id="{2D1B492A-5A06-45BA-8B7E-B30E7A00B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1" name="Line 225">
                <a:extLst>
                  <a:ext uri="{FF2B5EF4-FFF2-40B4-BE49-F238E27FC236}">
                    <a16:creationId xmlns:a16="http://schemas.microsoft.com/office/drawing/2014/main" id="{825890A8-F832-4A5E-9DCB-6644F7EF5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0" name="Group 227">
            <a:extLst>
              <a:ext uri="{FF2B5EF4-FFF2-40B4-BE49-F238E27FC236}">
                <a16:creationId xmlns:a16="http://schemas.microsoft.com/office/drawing/2014/main" id="{D15752A3-CFC9-4C2F-A4C4-3F34B52AD902}"/>
              </a:ext>
            </a:extLst>
          </p:cNvPr>
          <p:cNvGrpSpPr>
            <a:grpSpLocks/>
          </p:cNvGrpSpPr>
          <p:nvPr/>
        </p:nvGrpSpPr>
        <p:grpSpPr bwMode="auto">
          <a:xfrm rot="10999498" flipV="1">
            <a:off x="7461028" y="2730107"/>
            <a:ext cx="311150" cy="490537"/>
            <a:chOff x="2820" y="264"/>
            <a:chExt cx="420" cy="1452"/>
          </a:xfrm>
        </p:grpSpPr>
        <p:sp>
          <p:nvSpPr>
            <p:cNvPr id="201" name="Line 228">
              <a:extLst>
                <a:ext uri="{FF2B5EF4-FFF2-40B4-BE49-F238E27FC236}">
                  <a16:creationId xmlns:a16="http://schemas.microsoft.com/office/drawing/2014/main" id="{4A87B312-85CC-4A95-8584-33C6D5FB0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2" name="Group 229">
              <a:extLst>
                <a:ext uri="{FF2B5EF4-FFF2-40B4-BE49-F238E27FC236}">
                  <a16:creationId xmlns:a16="http://schemas.microsoft.com/office/drawing/2014/main" id="{98CCDA72-E849-45AA-940E-CE5A96949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3" name="Group 230">
                <a:extLst>
                  <a:ext uri="{FF2B5EF4-FFF2-40B4-BE49-F238E27FC236}">
                    <a16:creationId xmlns:a16="http://schemas.microsoft.com/office/drawing/2014/main" id="{6E1EE8E8-9702-4DC6-AACC-EE674E809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6" name="Group 231">
                  <a:extLst>
                    <a:ext uri="{FF2B5EF4-FFF2-40B4-BE49-F238E27FC236}">
                      <a16:creationId xmlns:a16="http://schemas.microsoft.com/office/drawing/2014/main" id="{D634E06A-D253-4519-97C0-4AC00FA5B5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8" name="Group 232">
                    <a:extLst>
                      <a:ext uri="{FF2B5EF4-FFF2-40B4-BE49-F238E27FC236}">
                        <a16:creationId xmlns:a16="http://schemas.microsoft.com/office/drawing/2014/main" id="{036F4040-99F3-4E01-B9E2-6CA5D5DC12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1" name="Freeform 233">
                      <a:extLst>
                        <a:ext uri="{FF2B5EF4-FFF2-40B4-BE49-F238E27FC236}">
                          <a16:creationId xmlns:a16="http://schemas.microsoft.com/office/drawing/2014/main" id="{5A0197D5-64AF-47AC-ADCB-EC7057B62C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" name="Freeform 234">
                      <a:extLst>
                        <a:ext uri="{FF2B5EF4-FFF2-40B4-BE49-F238E27FC236}">
                          <a16:creationId xmlns:a16="http://schemas.microsoft.com/office/drawing/2014/main" id="{3B2D80E1-E680-4F24-9F37-0B8B1027CD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9" name="Freeform 235">
                    <a:extLst>
                      <a:ext uri="{FF2B5EF4-FFF2-40B4-BE49-F238E27FC236}">
                        <a16:creationId xmlns:a16="http://schemas.microsoft.com/office/drawing/2014/main" id="{3B2EFF91-CE8A-44AE-90A0-B81C2BC3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0" name="Freeform 236">
                    <a:extLst>
                      <a:ext uri="{FF2B5EF4-FFF2-40B4-BE49-F238E27FC236}">
                        <a16:creationId xmlns:a16="http://schemas.microsoft.com/office/drawing/2014/main" id="{FD34EF38-34DB-4F9F-8484-A44BCAC5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7" name="Line 237">
                  <a:extLst>
                    <a:ext uri="{FF2B5EF4-FFF2-40B4-BE49-F238E27FC236}">
                      <a16:creationId xmlns:a16="http://schemas.microsoft.com/office/drawing/2014/main" id="{9666B00A-1F32-4917-BEFD-C30389DD1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4" name="AutoShape 238">
                <a:extLst>
                  <a:ext uri="{FF2B5EF4-FFF2-40B4-BE49-F238E27FC236}">
                    <a16:creationId xmlns:a16="http://schemas.microsoft.com/office/drawing/2014/main" id="{13D94C36-3EDE-4511-9D2A-EE0D7CD35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5" name="Line 239">
                <a:extLst>
                  <a:ext uri="{FF2B5EF4-FFF2-40B4-BE49-F238E27FC236}">
                    <a16:creationId xmlns:a16="http://schemas.microsoft.com/office/drawing/2014/main" id="{BFE14BC5-5BE3-451F-A61E-9ADB4DD53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0" name="Text Box 145">
            <a:extLst>
              <a:ext uri="{FF2B5EF4-FFF2-40B4-BE49-F238E27FC236}">
                <a16:creationId xmlns:a16="http://schemas.microsoft.com/office/drawing/2014/main" id="{6EE97C92-BFD9-467B-9654-AD9135A966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000394" y="2899904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grpSp>
        <p:nvGrpSpPr>
          <p:cNvPr id="257" name="Group 227">
            <a:extLst>
              <a:ext uri="{FF2B5EF4-FFF2-40B4-BE49-F238E27FC236}">
                <a16:creationId xmlns:a16="http://schemas.microsoft.com/office/drawing/2014/main" id="{0DB96CCD-A7DA-4768-9DFD-966438EC138C}"/>
              </a:ext>
            </a:extLst>
          </p:cNvPr>
          <p:cNvGrpSpPr>
            <a:grpSpLocks/>
          </p:cNvGrpSpPr>
          <p:nvPr/>
        </p:nvGrpSpPr>
        <p:grpSpPr bwMode="auto">
          <a:xfrm rot="268953" flipV="1">
            <a:off x="5742696" y="2067989"/>
            <a:ext cx="311150" cy="490538"/>
            <a:chOff x="2820" y="264"/>
            <a:chExt cx="420" cy="1452"/>
          </a:xfrm>
        </p:grpSpPr>
        <p:sp>
          <p:nvSpPr>
            <p:cNvPr id="258" name="Line 228">
              <a:extLst>
                <a:ext uri="{FF2B5EF4-FFF2-40B4-BE49-F238E27FC236}">
                  <a16:creationId xmlns:a16="http://schemas.microsoft.com/office/drawing/2014/main" id="{BB0864E2-45BE-4320-9307-14E1AFDE0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229">
              <a:extLst>
                <a:ext uri="{FF2B5EF4-FFF2-40B4-BE49-F238E27FC236}">
                  <a16:creationId xmlns:a16="http://schemas.microsoft.com/office/drawing/2014/main" id="{3669E1C8-EB43-4D78-90A7-032D3197D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230">
                <a:extLst>
                  <a:ext uri="{FF2B5EF4-FFF2-40B4-BE49-F238E27FC236}">
                    <a16:creationId xmlns:a16="http://schemas.microsoft.com/office/drawing/2014/main" id="{4D6807FA-8D4B-484D-80FD-583F44EB8A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231">
                  <a:extLst>
                    <a:ext uri="{FF2B5EF4-FFF2-40B4-BE49-F238E27FC236}">
                      <a16:creationId xmlns:a16="http://schemas.microsoft.com/office/drawing/2014/main" id="{15692872-330C-4DFC-B594-C95E22F5C4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232">
                    <a:extLst>
                      <a:ext uri="{FF2B5EF4-FFF2-40B4-BE49-F238E27FC236}">
                        <a16:creationId xmlns:a16="http://schemas.microsoft.com/office/drawing/2014/main" id="{B4D99DC7-D474-455A-A3EF-FBA03A0A2F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233">
                      <a:extLst>
                        <a:ext uri="{FF2B5EF4-FFF2-40B4-BE49-F238E27FC236}">
                          <a16:creationId xmlns:a16="http://schemas.microsoft.com/office/drawing/2014/main" id="{9928A031-EAE8-4171-A11E-5712E4FA7F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234">
                      <a:extLst>
                        <a:ext uri="{FF2B5EF4-FFF2-40B4-BE49-F238E27FC236}">
                          <a16:creationId xmlns:a16="http://schemas.microsoft.com/office/drawing/2014/main" id="{02433E29-3C7A-436D-A6E5-D810CAA016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235">
                    <a:extLst>
                      <a:ext uri="{FF2B5EF4-FFF2-40B4-BE49-F238E27FC236}">
                        <a16:creationId xmlns:a16="http://schemas.microsoft.com/office/drawing/2014/main" id="{99742D3C-95A9-483E-8F1F-3B234F4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236">
                    <a:extLst>
                      <a:ext uri="{FF2B5EF4-FFF2-40B4-BE49-F238E27FC236}">
                        <a16:creationId xmlns:a16="http://schemas.microsoft.com/office/drawing/2014/main" id="{B179E2DF-DA03-40F4-9D01-544423C804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237">
                  <a:extLst>
                    <a:ext uri="{FF2B5EF4-FFF2-40B4-BE49-F238E27FC236}">
                      <a16:creationId xmlns:a16="http://schemas.microsoft.com/office/drawing/2014/main" id="{097D6D30-70CE-46E9-9CDB-043D718E52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238">
                <a:extLst>
                  <a:ext uri="{FF2B5EF4-FFF2-40B4-BE49-F238E27FC236}">
                    <a16:creationId xmlns:a16="http://schemas.microsoft.com/office/drawing/2014/main" id="{E6F5E6A7-255B-4963-930C-C693FC685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2" name="Line 239">
                <a:extLst>
                  <a:ext uri="{FF2B5EF4-FFF2-40B4-BE49-F238E27FC236}">
                    <a16:creationId xmlns:a16="http://schemas.microsoft.com/office/drawing/2014/main" id="{754DE797-5A18-403C-9F73-2401D3BFE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4" name="Text Box 145">
            <a:extLst>
              <a:ext uri="{FF2B5EF4-FFF2-40B4-BE49-F238E27FC236}">
                <a16:creationId xmlns:a16="http://schemas.microsoft.com/office/drawing/2014/main" id="{C6A7A90E-2DEA-410B-A9D6-B38317E6223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988613" y="2594065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grpSp>
        <p:nvGrpSpPr>
          <p:cNvPr id="116" name="Group 227">
            <a:extLst>
              <a:ext uri="{FF2B5EF4-FFF2-40B4-BE49-F238E27FC236}">
                <a16:creationId xmlns:a16="http://schemas.microsoft.com/office/drawing/2014/main" id="{52EC7EEB-C528-4B5C-98B2-DFE00FF3157B}"/>
              </a:ext>
            </a:extLst>
          </p:cNvPr>
          <p:cNvGrpSpPr>
            <a:grpSpLocks/>
          </p:cNvGrpSpPr>
          <p:nvPr/>
        </p:nvGrpSpPr>
        <p:grpSpPr bwMode="auto">
          <a:xfrm rot="5615720" flipV="1">
            <a:off x="6651081" y="1256387"/>
            <a:ext cx="311150" cy="490538"/>
            <a:chOff x="2820" y="264"/>
            <a:chExt cx="420" cy="1452"/>
          </a:xfrm>
        </p:grpSpPr>
        <p:sp>
          <p:nvSpPr>
            <p:cNvPr id="117" name="Line 228">
              <a:extLst>
                <a:ext uri="{FF2B5EF4-FFF2-40B4-BE49-F238E27FC236}">
                  <a16:creationId xmlns:a16="http://schemas.microsoft.com/office/drawing/2014/main" id="{FC9383F2-37E4-434A-8000-52015FC11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8" name="Group 229">
              <a:extLst>
                <a:ext uri="{FF2B5EF4-FFF2-40B4-BE49-F238E27FC236}">
                  <a16:creationId xmlns:a16="http://schemas.microsoft.com/office/drawing/2014/main" id="{C82C4CA9-1736-470A-A4B4-054F5556A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9" name="Group 230">
                <a:extLst>
                  <a:ext uri="{FF2B5EF4-FFF2-40B4-BE49-F238E27FC236}">
                    <a16:creationId xmlns:a16="http://schemas.microsoft.com/office/drawing/2014/main" id="{5F73618B-9F82-4DCF-936C-672DB687F0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2" name="Group 231">
                  <a:extLst>
                    <a:ext uri="{FF2B5EF4-FFF2-40B4-BE49-F238E27FC236}">
                      <a16:creationId xmlns:a16="http://schemas.microsoft.com/office/drawing/2014/main" id="{CF9086C5-8DDD-4F39-8C27-45DA40FD3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4" name="Group 232">
                    <a:extLst>
                      <a:ext uri="{FF2B5EF4-FFF2-40B4-BE49-F238E27FC236}">
                        <a16:creationId xmlns:a16="http://schemas.microsoft.com/office/drawing/2014/main" id="{D751EEC3-13A5-44AD-8A3F-E672C4620A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7" name="Freeform 233">
                      <a:extLst>
                        <a:ext uri="{FF2B5EF4-FFF2-40B4-BE49-F238E27FC236}">
                          <a16:creationId xmlns:a16="http://schemas.microsoft.com/office/drawing/2014/main" id="{BB2584FC-5021-40BB-9F73-EF29EE05EE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8" name="Freeform 234">
                      <a:extLst>
                        <a:ext uri="{FF2B5EF4-FFF2-40B4-BE49-F238E27FC236}">
                          <a16:creationId xmlns:a16="http://schemas.microsoft.com/office/drawing/2014/main" id="{72B182F3-418C-4352-89FE-D9A0701063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5" name="Freeform 235">
                    <a:extLst>
                      <a:ext uri="{FF2B5EF4-FFF2-40B4-BE49-F238E27FC236}">
                        <a16:creationId xmlns:a16="http://schemas.microsoft.com/office/drawing/2014/main" id="{8DEACF54-C63B-496C-AAB3-DDE587361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6" name="Freeform 236">
                    <a:extLst>
                      <a:ext uri="{FF2B5EF4-FFF2-40B4-BE49-F238E27FC236}">
                        <a16:creationId xmlns:a16="http://schemas.microsoft.com/office/drawing/2014/main" id="{989D75F3-3E49-4D55-B5DB-27DFEBF90F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" name="Line 237">
                  <a:extLst>
                    <a:ext uri="{FF2B5EF4-FFF2-40B4-BE49-F238E27FC236}">
                      <a16:creationId xmlns:a16="http://schemas.microsoft.com/office/drawing/2014/main" id="{6C144E36-4941-44C6-9272-2D89822C9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0" name="AutoShape 238">
                <a:extLst>
                  <a:ext uri="{FF2B5EF4-FFF2-40B4-BE49-F238E27FC236}">
                    <a16:creationId xmlns:a16="http://schemas.microsoft.com/office/drawing/2014/main" id="{91E44C02-5121-480D-A853-F4A1F04DA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1" name="Line 239">
                <a:extLst>
                  <a:ext uri="{FF2B5EF4-FFF2-40B4-BE49-F238E27FC236}">
                    <a16:creationId xmlns:a16="http://schemas.microsoft.com/office/drawing/2014/main" id="{0259B1F0-8A35-4436-ABA3-3EC6A557C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9" name="Text Box 119">
            <a:extLst>
              <a:ext uri="{FF2B5EF4-FFF2-40B4-BE49-F238E27FC236}">
                <a16:creationId xmlns:a16="http://schemas.microsoft.com/office/drawing/2014/main" id="{8FCA04B3-5276-4758-8E7B-FE87194A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8" y="4908369"/>
            <a:ext cx="582929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/>
              <a:t>正飞进入，拉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圆弧进入垂直上升直线，连续做两个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圆弧进入倒飞直线，拉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圆弧进入垂直下降直线，</a:t>
            </a:r>
            <a:endParaRPr lang="en-US" altLang="zh-CN" sz="1600" b="1" dirty="0"/>
          </a:p>
          <a:p>
            <a:r>
              <a:rPr lang="zh-CN" altLang="en-US" sz="1600" b="1" dirty="0"/>
              <a:t>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r>
              <a:rPr lang="en-US" sz="1200" b="1" dirty="0"/>
              <a:t>From upright, pull through a quarter loop into a vertical upline, perform consecutively two quarter rolls, pull through a quarter loop into a  horizontal line, pull through a quarter loop into a vertical downline, pull through a quarter loop, exit upright.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6907482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40">
            <a:extLst>
              <a:ext uri="{FF2B5EF4-FFF2-40B4-BE49-F238E27FC236}">
                <a16:creationId xmlns:a16="http://schemas.microsoft.com/office/drawing/2014/main" id="{3C536CCB-B73F-480B-B4DC-084F196C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P-25.14.02</a:t>
            </a:r>
            <a:endParaRPr lang="de-DE" altLang="de-DE" dirty="0"/>
          </a:p>
        </p:txBody>
      </p:sp>
      <p:sp>
        <p:nvSpPr>
          <p:cNvPr id="230" name="Text Box 145">
            <a:extLst>
              <a:ext uri="{FF2B5EF4-FFF2-40B4-BE49-F238E27FC236}">
                <a16:creationId xmlns:a16="http://schemas.microsoft.com/office/drawing/2014/main" id="{6EE97C92-BFD9-467B-9654-AD9135A966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245704" y="2923478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C3BA92-6BF7-421D-9AFE-DABFE51311F1}"/>
              </a:ext>
            </a:extLst>
          </p:cNvPr>
          <p:cNvGrpSpPr/>
          <p:nvPr/>
        </p:nvGrpSpPr>
        <p:grpSpPr>
          <a:xfrm>
            <a:off x="4206626" y="1476739"/>
            <a:ext cx="3437512" cy="3191671"/>
            <a:chOff x="4206626" y="1476739"/>
            <a:chExt cx="3437512" cy="3191671"/>
          </a:xfrm>
        </p:grpSpPr>
        <p:sp>
          <p:nvSpPr>
            <p:cNvPr id="160" name="Line 258">
              <a:extLst>
                <a:ext uri="{FF2B5EF4-FFF2-40B4-BE49-F238E27FC236}">
                  <a16:creationId xmlns:a16="http://schemas.microsoft.com/office/drawing/2014/main" id="{55C4A14A-3CCC-4D7B-8A5A-6BFF7C3AB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5072" y="1981199"/>
              <a:ext cx="5513" cy="2085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rc 259">
              <a:extLst>
                <a:ext uri="{FF2B5EF4-FFF2-40B4-BE49-F238E27FC236}">
                  <a16:creationId xmlns:a16="http://schemas.microsoft.com/office/drawing/2014/main" id="{1BEB96E6-261B-4283-968D-DF9B6D4D4DDC}"/>
                </a:ext>
              </a:extLst>
            </p:cNvPr>
            <p:cNvSpPr>
              <a:spLocks/>
            </p:cNvSpPr>
            <p:nvPr/>
          </p:nvSpPr>
          <p:spPr bwMode="auto">
            <a:xfrm rot="5068806">
              <a:off x="5484335" y="3901920"/>
              <a:ext cx="449263" cy="4397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Arc 260">
              <a:extLst>
                <a:ext uri="{FF2B5EF4-FFF2-40B4-BE49-F238E27FC236}">
                  <a16:creationId xmlns:a16="http://schemas.microsoft.com/office/drawing/2014/main" id="{F6FFF6F1-0F8E-4EC0-A8D8-EFBC77C5105B}"/>
                </a:ext>
              </a:extLst>
            </p:cNvPr>
            <p:cNvSpPr>
              <a:spLocks/>
            </p:cNvSpPr>
            <p:nvPr/>
          </p:nvSpPr>
          <p:spPr bwMode="auto">
            <a:xfrm rot="21392220" flipV="1">
              <a:off x="7193288" y="4070556"/>
              <a:ext cx="450850" cy="4397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" name="Line 261">
              <a:extLst>
                <a:ext uri="{FF2B5EF4-FFF2-40B4-BE49-F238E27FC236}">
                  <a16:creationId xmlns:a16="http://schemas.microsoft.com/office/drawing/2014/main" id="{912C7D9D-DD65-4223-8B93-1992740B8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6171" y="4522003"/>
              <a:ext cx="1012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165" name="Gerader Verbinder 3">
              <a:extLst>
                <a:ext uri="{FF2B5EF4-FFF2-40B4-BE49-F238E27FC236}">
                  <a16:creationId xmlns:a16="http://schemas.microsoft.com/office/drawing/2014/main" id="{BB1E69B2-E0EF-48A2-B979-F5AD8B4EFACA}"/>
                </a:ext>
              </a:extLst>
            </p:cNvPr>
            <p:cNvCxnSpPr>
              <a:cxnSpLocks/>
              <a:stCxn id="270" idx="0"/>
              <a:endCxn id="226" idx="0"/>
            </p:cNvCxnSpPr>
            <p:nvPr/>
          </p:nvCxnSpPr>
          <p:spPr bwMode="auto">
            <a:xfrm flipH="1">
              <a:off x="6317589" y="1517356"/>
              <a:ext cx="890766" cy="741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Gerader Verbinder 8">
              <a:extLst>
                <a:ext uri="{FF2B5EF4-FFF2-40B4-BE49-F238E27FC236}">
                  <a16:creationId xmlns:a16="http://schemas.microsoft.com/office/drawing/2014/main" id="{B8AD93C4-40F2-4589-A94E-DC40745522A4}"/>
                </a:ext>
              </a:extLst>
            </p:cNvPr>
            <p:cNvCxnSpPr>
              <a:cxnSpLocks/>
              <a:stCxn id="226" idx="2"/>
            </p:cNvCxnSpPr>
            <p:nvPr/>
          </p:nvCxnSpPr>
          <p:spPr bwMode="auto">
            <a:xfrm>
              <a:off x="5890805" y="2017160"/>
              <a:ext cx="13910" cy="185936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r Verbinder 13">
              <a:extLst>
                <a:ext uri="{FF2B5EF4-FFF2-40B4-BE49-F238E27FC236}">
                  <a16:creationId xmlns:a16="http://schemas.microsoft.com/office/drawing/2014/main" id="{616DCDE9-4B9D-4406-B8FF-55C13EA01C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677835" y="4367141"/>
              <a:ext cx="8413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9" name="Group 185">
              <a:extLst>
                <a:ext uri="{FF2B5EF4-FFF2-40B4-BE49-F238E27FC236}">
                  <a16:creationId xmlns:a16="http://schemas.microsoft.com/office/drawing/2014/main" id="{D6BBA09A-08E0-4879-93D6-CA4406FD79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296320" y="4102737"/>
              <a:ext cx="311150" cy="490538"/>
              <a:chOff x="2820" y="264"/>
              <a:chExt cx="420" cy="1452"/>
            </a:xfrm>
          </p:grpSpPr>
          <p:sp>
            <p:nvSpPr>
              <p:cNvPr id="170" name="Line 186">
                <a:extLst>
                  <a:ext uri="{FF2B5EF4-FFF2-40B4-BE49-F238E27FC236}">
                    <a16:creationId xmlns:a16="http://schemas.microsoft.com/office/drawing/2014/main" id="{C5F89F73-CA7F-47EB-AE24-1323368E9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1" name="Group 187">
                <a:extLst>
                  <a:ext uri="{FF2B5EF4-FFF2-40B4-BE49-F238E27FC236}">
                    <a16:creationId xmlns:a16="http://schemas.microsoft.com/office/drawing/2014/main" id="{99FADB1B-0F2E-4262-8EC0-D3025C8870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72" name="Group 188">
                  <a:extLst>
                    <a:ext uri="{FF2B5EF4-FFF2-40B4-BE49-F238E27FC236}">
                      <a16:creationId xmlns:a16="http://schemas.microsoft.com/office/drawing/2014/main" id="{AA1C8521-BAE0-4F48-A20B-D310277A97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75" name="Group 189">
                    <a:extLst>
                      <a:ext uri="{FF2B5EF4-FFF2-40B4-BE49-F238E27FC236}">
                        <a16:creationId xmlns:a16="http://schemas.microsoft.com/office/drawing/2014/main" id="{3F21DC5D-0243-4EAA-B050-96381AB264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7" name="Group 190">
                      <a:extLst>
                        <a:ext uri="{FF2B5EF4-FFF2-40B4-BE49-F238E27FC236}">
                          <a16:creationId xmlns:a16="http://schemas.microsoft.com/office/drawing/2014/main" id="{9F02D9E2-E110-4038-B197-761459A20D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80" name="Freeform 191">
                        <a:extLst>
                          <a:ext uri="{FF2B5EF4-FFF2-40B4-BE49-F238E27FC236}">
                            <a16:creationId xmlns:a16="http://schemas.microsoft.com/office/drawing/2014/main" id="{9369E8AC-9782-4831-948A-9F4AD7E5F40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1" name="Freeform 192">
                        <a:extLst>
                          <a:ext uri="{FF2B5EF4-FFF2-40B4-BE49-F238E27FC236}">
                            <a16:creationId xmlns:a16="http://schemas.microsoft.com/office/drawing/2014/main" id="{B688540E-EFD1-487F-9848-6254E2467DC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8" name="Freeform 193">
                      <a:extLst>
                        <a:ext uri="{FF2B5EF4-FFF2-40B4-BE49-F238E27FC236}">
                          <a16:creationId xmlns:a16="http://schemas.microsoft.com/office/drawing/2014/main" id="{F63CBF26-A220-43BF-8971-6DB17CF0DA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194">
                      <a:extLst>
                        <a:ext uri="{FF2B5EF4-FFF2-40B4-BE49-F238E27FC236}">
                          <a16:creationId xmlns:a16="http://schemas.microsoft.com/office/drawing/2014/main" id="{9AEC7161-B4A7-415B-B27A-897D6A4EDC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940903 h 33"/>
                        <a:gd name="T2" fmla="*/ 0 w 293"/>
                        <a:gd name="T3" fmla="*/ 1888040 h 33"/>
                        <a:gd name="T4" fmla="*/ 72 w 293"/>
                        <a:gd name="T5" fmla="*/ 535643 h 33"/>
                        <a:gd name="T6" fmla="*/ 89 w 293"/>
                        <a:gd name="T7" fmla="*/ 264063 h 33"/>
                        <a:gd name="T8" fmla="*/ 101 w 293"/>
                        <a:gd name="T9" fmla="*/ 264063 h 33"/>
                        <a:gd name="T10" fmla="*/ 113 w 293"/>
                        <a:gd name="T11" fmla="*/ 0 h 33"/>
                        <a:gd name="T12" fmla="*/ 125 w 293"/>
                        <a:gd name="T13" fmla="*/ 0 h 33"/>
                        <a:gd name="T14" fmla="*/ 141 w 293"/>
                        <a:gd name="T15" fmla="*/ 264063 h 33"/>
                        <a:gd name="T16" fmla="*/ 154 w 293"/>
                        <a:gd name="T17" fmla="*/ 376090 h 33"/>
                        <a:gd name="T18" fmla="*/ 165 w 293"/>
                        <a:gd name="T19" fmla="*/ 535643 h 33"/>
                        <a:gd name="T20" fmla="*/ 171 w 293"/>
                        <a:gd name="T21" fmla="*/ 796077 h 33"/>
                        <a:gd name="T22" fmla="*/ 177 w 293"/>
                        <a:gd name="T23" fmla="*/ 1086533 h 33"/>
                        <a:gd name="T24" fmla="*/ 181 w 293"/>
                        <a:gd name="T25" fmla="*/ 1362762 h 33"/>
                        <a:gd name="T26" fmla="*/ 183 w 293"/>
                        <a:gd name="T27" fmla="*/ 1614816 h 33"/>
                        <a:gd name="T28" fmla="*/ 184 w 293"/>
                        <a:gd name="T29" fmla="*/ 1940903 h 33"/>
                        <a:gd name="T30" fmla="*/ 183 w 293"/>
                        <a:gd name="T31" fmla="*/ 2203995 h 33"/>
                        <a:gd name="T32" fmla="*/ 181 w 293"/>
                        <a:gd name="T33" fmla="*/ 2553162 h 33"/>
                        <a:gd name="T34" fmla="*/ 177 w 293"/>
                        <a:gd name="T35" fmla="*/ 2764316 h 33"/>
                        <a:gd name="T36" fmla="*/ 171 w 293"/>
                        <a:gd name="T37" fmla="*/ 3139023 h 33"/>
                        <a:gd name="T38" fmla="*/ 165 w 293"/>
                        <a:gd name="T39" fmla="*/ 3342270 h 33"/>
                        <a:gd name="T40" fmla="*/ 154 w 293"/>
                        <a:gd name="T41" fmla="*/ 3534681 h 33"/>
                        <a:gd name="T42" fmla="*/ 141 w 293"/>
                        <a:gd name="T43" fmla="*/ 3808607 h 33"/>
                        <a:gd name="T44" fmla="*/ 125 w 293"/>
                        <a:gd name="T45" fmla="*/ 3829826 h 33"/>
                        <a:gd name="T46" fmla="*/ 114 w 293"/>
                        <a:gd name="T47" fmla="*/ 3829826 h 33"/>
                        <a:gd name="T48" fmla="*/ 101 w 293"/>
                        <a:gd name="T49" fmla="*/ 3829826 h 33"/>
                        <a:gd name="T50" fmla="*/ 89 w 293"/>
                        <a:gd name="T51" fmla="*/ 3808607 h 33"/>
                        <a:gd name="T52" fmla="*/ 72 w 293"/>
                        <a:gd name="T53" fmla="*/ 3342270 h 33"/>
                        <a:gd name="T54" fmla="*/ 0 w 293"/>
                        <a:gd name="T55" fmla="*/ 1940903 h 33"/>
                        <a:gd name="T56" fmla="*/ 0 w 293"/>
                        <a:gd name="T57" fmla="*/ 194090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Line 195">
                    <a:extLst>
                      <a:ext uri="{FF2B5EF4-FFF2-40B4-BE49-F238E27FC236}">
                        <a16:creationId xmlns:a16="http://schemas.microsoft.com/office/drawing/2014/main" id="{CB397A08-092B-420A-ADE2-360F107C03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3" name="AutoShape 196">
                  <a:extLst>
                    <a:ext uri="{FF2B5EF4-FFF2-40B4-BE49-F238E27FC236}">
                      <a16:creationId xmlns:a16="http://schemas.microsoft.com/office/drawing/2014/main" id="{90A1B27B-0ABE-4712-9B6B-0F6988E2F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74" name="Line 197">
                  <a:extLst>
                    <a:ext uri="{FF2B5EF4-FFF2-40B4-BE49-F238E27FC236}">
                      <a16:creationId xmlns:a16="http://schemas.microsoft.com/office/drawing/2014/main" id="{BCA3B250-7562-41A6-BBD1-498469918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82" name="AutoShape 199">
              <a:extLst>
                <a:ext uri="{FF2B5EF4-FFF2-40B4-BE49-F238E27FC236}">
                  <a16:creationId xmlns:a16="http://schemas.microsoft.com/office/drawing/2014/main" id="{D76867A6-4953-4DD5-9E8D-20687E1F8B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929328" y="442847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99" name="AutoShape 226">
              <a:extLst>
                <a:ext uri="{FF2B5EF4-FFF2-40B4-BE49-F238E27FC236}">
                  <a16:creationId xmlns:a16="http://schemas.microsoft.com/office/drawing/2014/main" id="{BD2BF5DF-62EE-4250-BE2A-3CF0887E84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4844855" y="4276041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213" name="Group 277">
              <a:extLst>
                <a:ext uri="{FF2B5EF4-FFF2-40B4-BE49-F238E27FC236}">
                  <a16:creationId xmlns:a16="http://schemas.microsoft.com/office/drawing/2014/main" id="{51EABBF3-B3B8-4635-84D8-2C473A07C65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6612957" y="4267566"/>
              <a:ext cx="311150" cy="490537"/>
              <a:chOff x="2820" y="264"/>
              <a:chExt cx="420" cy="1452"/>
            </a:xfrm>
          </p:grpSpPr>
          <p:sp>
            <p:nvSpPr>
              <p:cNvPr id="214" name="Line 278">
                <a:extLst>
                  <a:ext uri="{FF2B5EF4-FFF2-40B4-BE49-F238E27FC236}">
                    <a16:creationId xmlns:a16="http://schemas.microsoft.com/office/drawing/2014/main" id="{04EEDB43-A8AA-4D5D-B2A3-7D6F3E4E3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5" name="Group 279">
                <a:extLst>
                  <a:ext uri="{FF2B5EF4-FFF2-40B4-BE49-F238E27FC236}">
                    <a16:creationId xmlns:a16="http://schemas.microsoft.com/office/drawing/2014/main" id="{8CED1DFC-89E9-4971-A453-A2D45C5CA2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216" name="Group 280">
                  <a:extLst>
                    <a:ext uri="{FF2B5EF4-FFF2-40B4-BE49-F238E27FC236}">
                      <a16:creationId xmlns:a16="http://schemas.microsoft.com/office/drawing/2014/main" id="{F75F66A6-6158-4A7E-AA8C-DFB6ED3856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219" name="Group 281">
                    <a:extLst>
                      <a:ext uri="{FF2B5EF4-FFF2-40B4-BE49-F238E27FC236}">
                        <a16:creationId xmlns:a16="http://schemas.microsoft.com/office/drawing/2014/main" id="{4498468E-F70A-47A6-A29E-55909ECB68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221" name="Group 282">
                      <a:extLst>
                        <a:ext uri="{FF2B5EF4-FFF2-40B4-BE49-F238E27FC236}">
                          <a16:creationId xmlns:a16="http://schemas.microsoft.com/office/drawing/2014/main" id="{84D3A2AC-C609-4DB3-8E53-82A3F8E6F2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24" name="Freeform 283">
                        <a:extLst>
                          <a:ext uri="{FF2B5EF4-FFF2-40B4-BE49-F238E27FC236}">
                            <a16:creationId xmlns:a16="http://schemas.microsoft.com/office/drawing/2014/main" id="{C2BCB636-7EF8-4B2D-87F8-4B84C92DAF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5" name="Freeform 284">
                        <a:extLst>
                          <a:ext uri="{FF2B5EF4-FFF2-40B4-BE49-F238E27FC236}">
                            <a16:creationId xmlns:a16="http://schemas.microsoft.com/office/drawing/2014/main" id="{C69AA4D2-68C7-4E35-9137-E3EBF4DCD8D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2" name="Freeform 285">
                      <a:extLst>
                        <a:ext uri="{FF2B5EF4-FFF2-40B4-BE49-F238E27FC236}">
                          <a16:creationId xmlns:a16="http://schemas.microsoft.com/office/drawing/2014/main" id="{2CFD84A1-6DAF-4C51-85BE-94123A1578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" name="Freeform 286">
                      <a:extLst>
                        <a:ext uri="{FF2B5EF4-FFF2-40B4-BE49-F238E27FC236}">
                          <a16:creationId xmlns:a16="http://schemas.microsoft.com/office/drawing/2014/main" id="{CB382D01-3F88-4D6F-A573-32DEA4A863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940903 h 33"/>
                        <a:gd name="T2" fmla="*/ 0 w 293"/>
                        <a:gd name="T3" fmla="*/ 1888040 h 33"/>
                        <a:gd name="T4" fmla="*/ 72 w 293"/>
                        <a:gd name="T5" fmla="*/ 535643 h 33"/>
                        <a:gd name="T6" fmla="*/ 89 w 293"/>
                        <a:gd name="T7" fmla="*/ 264063 h 33"/>
                        <a:gd name="T8" fmla="*/ 101 w 293"/>
                        <a:gd name="T9" fmla="*/ 264063 h 33"/>
                        <a:gd name="T10" fmla="*/ 113 w 293"/>
                        <a:gd name="T11" fmla="*/ 0 h 33"/>
                        <a:gd name="T12" fmla="*/ 125 w 293"/>
                        <a:gd name="T13" fmla="*/ 0 h 33"/>
                        <a:gd name="T14" fmla="*/ 141 w 293"/>
                        <a:gd name="T15" fmla="*/ 264063 h 33"/>
                        <a:gd name="T16" fmla="*/ 154 w 293"/>
                        <a:gd name="T17" fmla="*/ 376090 h 33"/>
                        <a:gd name="T18" fmla="*/ 165 w 293"/>
                        <a:gd name="T19" fmla="*/ 535643 h 33"/>
                        <a:gd name="T20" fmla="*/ 171 w 293"/>
                        <a:gd name="T21" fmla="*/ 796077 h 33"/>
                        <a:gd name="T22" fmla="*/ 177 w 293"/>
                        <a:gd name="T23" fmla="*/ 1086533 h 33"/>
                        <a:gd name="T24" fmla="*/ 181 w 293"/>
                        <a:gd name="T25" fmla="*/ 1362762 h 33"/>
                        <a:gd name="T26" fmla="*/ 183 w 293"/>
                        <a:gd name="T27" fmla="*/ 1614816 h 33"/>
                        <a:gd name="T28" fmla="*/ 184 w 293"/>
                        <a:gd name="T29" fmla="*/ 1940903 h 33"/>
                        <a:gd name="T30" fmla="*/ 183 w 293"/>
                        <a:gd name="T31" fmla="*/ 2203995 h 33"/>
                        <a:gd name="T32" fmla="*/ 181 w 293"/>
                        <a:gd name="T33" fmla="*/ 2553162 h 33"/>
                        <a:gd name="T34" fmla="*/ 177 w 293"/>
                        <a:gd name="T35" fmla="*/ 2764316 h 33"/>
                        <a:gd name="T36" fmla="*/ 171 w 293"/>
                        <a:gd name="T37" fmla="*/ 3139023 h 33"/>
                        <a:gd name="T38" fmla="*/ 165 w 293"/>
                        <a:gd name="T39" fmla="*/ 3342270 h 33"/>
                        <a:gd name="T40" fmla="*/ 154 w 293"/>
                        <a:gd name="T41" fmla="*/ 3534681 h 33"/>
                        <a:gd name="T42" fmla="*/ 141 w 293"/>
                        <a:gd name="T43" fmla="*/ 3808607 h 33"/>
                        <a:gd name="T44" fmla="*/ 125 w 293"/>
                        <a:gd name="T45" fmla="*/ 3829826 h 33"/>
                        <a:gd name="T46" fmla="*/ 114 w 293"/>
                        <a:gd name="T47" fmla="*/ 3829826 h 33"/>
                        <a:gd name="T48" fmla="*/ 101 w 293"/>
                        <a:gd name="T49" fmla="*/ 3829826 h 33"/>
                        <a:gd name="T50" fmla="*/ 89 w 293"/>
                        <a:gd name="T51" fmla="*/ 3808607 h 33"/>
                        <a:gd name="T52" fmla="*/ 72 w 293"/>
                        <a:gd name="T53" fmla="*/ 3342270 h 33"/>
                        <a:gd name="T54" fmla="*/ 0 w 293"/>
                        <a:gd name="T55" fmla="*/ 1940903 h 33"/>
                        <a:gd name="T56" fmla="*/ 0 w 293"/>
                        <a:gd name="T57" fmla="*/ 194090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0" name="Line 287">
                    <a:extLst>
                      <a:ext uri="{FF2B5EF4-FFF2-40B4-BE49-F238E27FC236}">
                        <a16:creationId xmlns:a16="http://schemas.microsoft.com/office/drawing/2014/main" id="{5DB7C7E2-0697-4CBF-8423-F53D31B56B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7" name="AutoShape 288">
                  <a:extLst>
                    <a:ext uri="{FF2B5EF4-FFF2-40B4-BE49-F238E27FC236}">
                      <a16:creationId xmlns:a16="http://schemas.microsoft.com/office/drawing/2014/main" id="{1E58406A-60EC-4D9C-81D8-1E890D5AE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218" name="Line 289">
                  <a:extLst>
                    <a:ext uri="{FF2B5EF4-FFF2-40B4-BE49-F238E27FC236}">
                      <a16:creationId xmlns:a16="http://schemas.microsoft.com/office/drawing/2014/main" id="{926B7F8A-EC75-4CA8-BF68-C53D641BE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226" name="Bogen 225">
              <a:extLst>
                <a:ext uri="{FF2B5EF4-FFF2-40B4-BE49-F238E27FC236}">
                  <a16:creationId xmlns:a16="http://schemas.microsoft.com/office/drawing/2014/main" id="{2DBF1D27-1914-4DE3-91ED-FE3F01E32A25}"/>
                </a:ext>
              </a:extLst>
            </p:cNvPr>
            <p:cNvSpPr/>
            <p:nvPr/>
          </p:nvSpPr>
          <p:spPr bwMode="auto">
            <a:xfrm rot="13005288" flipV="1">
              <a:off x="5939947" y="1484158"/>
              <a:ext cx="585788" cy="831850"/>
            </a:xfrm>
            <a:prstGeom prst="arc">
              <a:avLst>
                <a:gd name="adj1" fmla="val 17641816"/>
                <a:gd name="adj2" fmla="val 333903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grpSp>
          <p:nvGrpSpPr>
            <p:cNvPr id="227" name="Group 254">
              <a:extLst>
                <a:ext uri="{FF2B5EF4-FFF2-40B4-BE49-F238E27FC236}">
                  <a16:creationId xmlns:a16="http://schemas.microsoft.com/office/drawing/2014/main" id="{10203576-590B-4E7A-A050-7EA4E6F3B49D}"/>
                </a:ext>
              </a:extLst>
            </p:cNvPr>
            <p:cNvGrpSpPr>
              <a:grpSpLocks/>
            </p:cNvGrpSpPr>
            <p:nvPr/>
          </p:nvGrpSpPr>
          <p:grpSpPr bwMode="auto">
            <a:xfrm rot="13656542" flipH="1">
              <a:off x="5505459" y="2716852"/>
              <a:ext cx="769938" cy="292100"/>
              <a:chOff x="4875" y="7237"/>
              <a:chExt cx="4230" cy="1883"/>
            </a:xfrm>
          </p:grpSpPr>
          <p:sp>
            <p:nvSpPr>
              <p:cNvPr id="228" name="Arc 255">
                <a:extLst>
                  <a:ext uri="{FF2B5EF4-FFF2-40B4-BE49-F238E27FC236}">
                    <a16:creationId xmlns:a16="http://schemas.microsoft.com/office/drawing/2014/main" id="{00A7B35B-C8BF-41E4-8FA6-C2B46B3A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AutoShape 256">
                <a:extLst>
                  <a:ext uri="{FF2B5EF4-FFF2-40B4-BE49-F238E27FC236}">
                    <a16:creationId xmlns:a16="http://schemas.microsoft.com/office/drawing/2014/main" id="{0F07C276-1B9F-4F6E-B58F-968F868D2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270" name="Bogen 269">
              <a:extLst>
                <a:ext uri="{FF2B5EF4-FFF2-40B4-BE49-F238E27FC236}">
                  <a16:creationId xmlns:a16="http://schemas.microsoft.com/office/drawing/2014/main" id="{0F5BC9DF-321D-4329-B53F-81550E3E11EC}"/>
                </a:ext>
              </a:extLst>
            </p:cNvPr>
            <p:cNvSpPr/>
            <p:nvPr/>
          </p:nvSpPr>
          <p:spPr bwMode="auto">
            <a:xfrm rot="8594712" flipH="1" flipV="1">
              <a:off x="7000209" y="1476739"/>
              <a:ext cx="585788" cy="831850"/>
            </a:xfrm>
            <a:prstGeom prst="arc">
              <a:avLst>
                <a:gd name="adj1" fmla="val 17641816"/>
                <a:gd name="adj2" fmla="val 33231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grpSp>
          <p:nvGrpSpPr>
            <p:cNvPr id="271" name="Group 254">
              <a:extLst>
                <a:ext uri="{FF2B5EF4-FFF2-40B4-BE49-F238E27FC236}">
                  <a16:creationId xmlns:a16="http://schemas.microsoft.com/office/drawing/2014/main" id="{22D4BD80-3EE3-411E-9A5C-36221ADAFCE0}"/>
                </a:ext>
              </a:extLst>
            </p:cNvPr>
            <p:cNvGrpSpPr>
              <a:grpSpLocks/>
            </p:cNvGrpSpPr>
            <p:nvPr/>
          </p:nvGrpSpPr>
          <p:grpSpPr bwMode="auto">
            <a:xfrm rot="13656542" flipH="1">
              <a:off x="5504870" y="2420856"/>
              <a:ext cx="769938" cy="292100"/>
              <a:chOff x="4875" y="7237"/>
              <a:chExt cx="4230" cy="1883"/>
            </a:xfrm>
          </p:grpSpPr>
          <p:sp>
            <p:nvSpPr>
              <p:cNvPr id="272" name="Arc 255">
                <a:extLst>
                  <a:ext uri="{FF2B5EF4-FFF2-40B4-BE49-F238E27FC236}">
                    <a16:creationId xmlns:a16="http://schemas.microsoft.com/office/drawing/2014/main" id="{A430BC04-985F-4615-BE00-510D37337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AutoShape 256">
                <a:extLst>
                  <a:ext uri="{FF2B5EF4-FFF2-40B4-BE49-F238E27FC236}">
                    <a16:creationId xmlns:a16="http://schemas.microsoft.com/office/drawing/2014/main" id="{D2723B9B-468F-4314-96B8-9D33BEB2F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sp>
        <p:nvSpPr>
          <p:cNvPr id="274" name="Text Box 145">
            <a:extLst>
              <a:ext uri="{FF2B5EF4-FFF2-40B4-BE49-F238E27FC236}">
                <a16:creationId xmlns:a16="http://schemas.microsoft.com/office/drawing/2014/main" id="{C6A7A90E-2DEA-410B-A9D6-B38317E6223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238740" y="2591393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76" name="Oval 193">
            <a:extLst>
              <a:ext uri="{FF2B5EF4-FFF2-40B4-BE49-F238E27FC236}">
                <a16:creationId xmlns:a16="http://schemas.microsoft.com/office/drawing/2014/main" id="{2DABCEB2-98E3-4D6A-A27A-5189C9EECA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67612" y="3459751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278" name="Oval 106">
            <a:extLst>
              <a:ext uri="{FF2B5EF4-FFF2-40B4-BE49-F238E27FC236}">
                <a16:creationId xmlns:a16="http://schemas.microsoft.com/office/drawing/2014/main" id="{3CB9727F-8535-47BA-A992-37E5577B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560" y="440242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79" name="Oval 193">
            <a:extLst>
              <a:ext uri="{FF2B5EF4-FFF2-40B4-BE49-F238E27FC236}">
                <a16:creationId xmlns:a16="http://schemas.microsoft.com/office/drawing/2014/main" id="{99186681-AAEC-4E76-A5F9-282D563A6B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24674" y="1537964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280" name="Oval 193">
            <a:extLst>
              <a:ext uri="{FF2B5EF4-FFF2-40B4-BE49-F238E27FC236}">
                <a16:creationId xmlns:a16="http://schemas.microsoft.com/office/drawing/2014/main" id="{6253AC1B-9DB2-4188-8164-CD847861E30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44523" y="1537547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281" name="Oval 193">
            <a:extLst>
              <a:ext uri="{FF2B5EF4-FFF2-40B4-BE49-F238E27FC236}">
                <a16:creationId xmlns:a16="http://schemas.microsoft.com/office/drawing/2014/main" id="{B8165B78-38CE-4783-B1C0-D8BAFFE9F8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78816" y="3603886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57" name="Oval 106">
            <a:extLst>
              <a:ext uri="{FF2B5EF4-FFF2-40B4-BE49-F238E27FC236}">
                <a16:creationId xmlns:a16="http://schemas.microsoft.com/office/drawing/2014/main" id="{E80E4BAC-5986-44BC-A9D3-2680FF83D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066" y="397471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8" name="Oval 106">
            <a:extLst>
              <a:ext uri="{FF2B5EF4-FFF2-40B4-BE49-F238E27FC236}">
                <a16:creationId xmlns:a16="http://schemas.microsoft.com/office/drawing/2014/main" id="{63E83B69-9B3B-4985-9777-EFA718EEA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066" y="18907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9" name="Oval 106">
            <a:extLst>
              <a:ext uri="{FF2B5EF4-FFF2-40B4-BE49-F238E27FC236}">
                <a16:creationId xmlns:a16="http://schemas.microsoft.com/office/drawing/2014/main" id="{C4E703FA-4068-489C-AF34-290F8269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519" y="14284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0" name="Oval 106">
            <a:extLst>
              <a:ext uri="{FF2B5EF4-FFF2-40B4-BE49-F238E27FC236}">
                <a16:creationId xmlns:a16="http://schemas.microsoft.com/office/drawing/2014/main" id="{326B7030-814C-424B-99FC-8F588BE39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25" y="14544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1" name="Oval 106">
            <a:extLst>
              <a:ext uri="{FF2B5EF4-FFF2-40B4-BE49-F238E27FC236}">
                <a16:creationId xmlns:a16="http://schemas.microsoft.com/office/drawing/2014/main" id="{4FB44F8C-CF96-4071-A718-EE244C9E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622" y="183909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2" name="Oval 106">
            <a:extLst>
              <a:ext uri="{FF2B5EF4-FFF2-40B4-BE49-F238E27FC236}">
                <a16:creationId xmlns:a16="http://schemas.microsoft.com/office/drawing/2014/main" id="{9780E37B-2896-42CB-ACA4-8BE312A5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38887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3" name="Oval 106">
            <a:extLst>
              <a:ext uri="{FF2B5EF4-FFF2-40B4-BE49-F238E27FC236}">
                <a16:creationId xmlns:a16="http://schemas.microsoft.com/office/drawing/2014/main" id="{C4669B65-5662-4186-B8DD-DA191379F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811" y="42751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4" name="Oval 106">
            <a:extLst>
              <a:ext uri="{FF2B5EF4-FFF2-40B4-BE49-F238E27FC236}">
                <a16:creationId xmlns:a16="http://schemas.microsoft.com/office/drawing/2014/main" id="{892B6CC3-A991-4C76-8675-25CCB009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28589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228065F1-02F1-C181-9E33-CFDF1EE79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446" y="179180"/>
            <a:ext cx="6587217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P-25.14 </a:t>
            </a:r>
            <a:r>
              <a:rPr lang="zh-CN" altLang="en-US" sz="2000" b="1" dirty="0"/>
              <a:t>礼帽带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位滚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Top hat with two quarter rolls. Option: Top hat with quarter roll, quarter roll.</a:t>
            </a:r>
            <a:endParaRPr lang="de-DE" altLang="de-DE" sz="1200" b="1" dirty="0"/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id="{FD08A1D5-FB3C-971F-8E09-305D997E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55" y="3656489"/>
            <a:ext cx="2032000" cy="66172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b="1" dirty="0">
              <a:solidFill>
                <a:srgbClr val="0000FF"/>
              </a:solidFill>
            </a:endParaRPr>
          </a:p>
        </p:txBody>
      </p:sp>
      <p:sp>
        <p:nvSpPr>
          <p:cNvPr id="5" name="Text Box 100">
            <a:extLst>
              <a:ext uri="{FF2B5EF4-FFF2-40B4-BE49-F238E27FC236}">
                <a16:creationId xmlns:a16="http://schemas.microsoft.com/office/drawing/2014/main" id="{C24EE72D-340B-DFA2-A139-01911F891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232" y="1778097"/>
            <a:ext cx="29888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两个</a:t>
            </a:r>
            <a:r>
              <a:rPr lang="de-DE" altLang="de-DE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位滚在直线段的中间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¼ rolls centered on middle of the line.</a:t>
            </a:r>
          </a:p>
        </p:txBody>
      </p:sp>
      <p:sp>
        <p:nvSpPr>
          <p:cNvPr id="6" name="Text Box 92">
            <a:extLst>
              <a:ext uri="{FF2B5EF4-FFF2-40B4-BE49-F238E27FC236}">
                <a16:creationId xmlns:a16="http://schemas.microsoft.com/office/drawing/2014/main" id="{1DF563F4-6FE4-F86D-8743-ABE059487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738" y="2618903"/>
            <a:ext cx="38647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位滚之间的线段必须短且长度易于辨识。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GB" altLang="de-DE" sz="1200" b="1" dirty="0">
                <a:solidFill>
                  <a:srgbClr val="0000FF"/>
                </a:solidFill>
              </a:rPr>
              <a:t>Lines between part rolls must be short and of recognisable length.</a:t>
            </a:r>
            <a:endParaRPr lang="en-GB" altLang="de-DE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988C37D4-B3E6-4CD8-9156-83E498AD2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P-25.14.03</a:t>
            </a:r>
            <a:endParaRPr lang="de-DE" altLang="de-DE" dirty="0"/>
          </a:p>
        </p:txBody>
      </p:sp>
      <p:sp>
        <p:nvSpPr>
          <p:cNvPr id="30723" name="Text Box 119">
            <a:extLst>
              <a:ext uri="{FF2B5EF4-FFF2-40B4-BE49-F238E27FC236}">
                <a16:creationId xmlns:a16="http://schemas.microsoft.com/office/drawing/2014/main" id="{B63961D0-5889-4F08-8A03-2B315C0D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839" y="5115156"/>
            <a:ext cx="5093767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/>
              <a:t>可选做：正飞进入，拉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圆弧进入垂直上升直线，</a:t>
            </a:r>
            <a:endParaRPr lang="en-US" altLang="zh-CN" sz="1600" b="1" dirty="0"/>
          </a:p>
          <a:p>
            <a:r>
              <a:rPr lang="zh-CN" altLang="en-US" sz="1600" b="1" dirty="0"/>
              <a:t>做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圆弧进入倒飞直线，拉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圆弧进入垂直下降直线，做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r>
              <a:rPr lang="en-US" sz="1200" b="1" dirty="0"/>
              <a:t>Option: From upright, pull through a quarter loop into a vertical upline, perform a quarter roll, pull through a quarter loop into a horizontal line, pull through a quarter loop into a vertical downline, perform a quarter roll, pull through a quarter loop, exit upright.</a:t>
            </a:r>
            <a:endParaRPr lang="de-DE" sz="1200" b="1" dirty="0"/>
          </a:p>
        </p:txBody>
      </p:sp>
      <p:sp>
        <p:nvSpPr>
          <p:cNvPr id="30724" name="Text Box 120">
            <a:extLst>
              <a:ext uri="{FF2B5EF4-FFF2-40B4-BE49-F238E27FC236}">
                <a16:creationId xmlns:a16="http://schemas.microsoft.com/office/drawing/2014/main" id="{775A4DD8-4EE8-4423-9A4A-CF93325C89E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94038" y="973259"/>
            <a:ext cx="1381125" cy="707886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</a:rPr>
              <a:t>可选做 </a:t>
            </a: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187" name="Line 258">
            <a:extLst>
              <a:ext uri="{FF2B5EF4-FFF2-40B4-BE49-F238E27FC236}">
                <a16:creationId xmlns:a16="http://schemas.microsoft.com/office/drawing/2014/main" id="{CDD85DA5-A039-4AC7-A6D6-550480868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8" name="Arc 259">
            <a:extLst>
              <a:ext uri="{FF2B5EF4-FFF2-40B4-BE49-F238E27FC236}">
                <a16:creationId xmlns:a16="http://schemas.microsoft.com/office/drawing/2014/main" id="{503B487A-33EE-4940-A35B-6470936D3BC0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260">
            <a:extLst>
              <a:ext uri="{FF2B5EF4-FFF2-40B4-BE49-F238E27FC236}">
                <a16:creationId xmlns:a16="http://schemas.microsoft.com/office/drawing/2014/main" id="{DB64EFDB-5A96-4A27-880D-C147EEC09743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261">
            <a:extLst>
              <a:ext uri="{FF2B5EF4-FFF2-40B4-BE49-F238E27FC236}">
                <a16:creationId xmlns:a16="http://schemas.microsoft.com/office/drawing/2014/main" id="{4655BB4A-A154-4621-98A9-F1E20E4CFC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91" name="Gerader Verbinder 3">
            <a:extLst>
              <a:ext uri="{FF2B5EF4-FFF2-40B4-BE49-F238E27FC236}">
                <a16:creationId xmlns:a16="http://schemas.microsoft.com/office/drawing/2014/main" id="{16205E95-4199-40DD-ADB4-B27FE4BAE20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Gerader Verbinder 8">
            <a:extLst>
              <a:ext uri="{FF2B5EF4-FFF2-40B4-BE49-F238E27FC236}">
                <a16:creationId xmlns:a16="http://schemas.microsoft.com/office/drawing/2014/main" id="{4A2EF7D0-5CE8-4455-AE00-6D75B282D32A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r Verbinder 13">
            <a:extLst>
              <a:ext uri="{FF2B5EF4-FFF2-40B4-BE49-F238E27FC236}">
                <a16:creationId xmlns:a16="http://schemas.microsoft.com/office/drawing/2014/main" id="{418F08CF-B5D0-4277-96BC-D7B3ACFBEAF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" name="Group 185">
            <a:extLst>
              <a:ext uri="{FF2B5EF4-FFF2-40B4-BE49-F238E27FC236}">
                <a16:creationId xmlns:a16="http://schemas.microsoft.com/office/drawing/2014/main" id="{B6BDD6F8-B4C3-4C9D-A13A-AD1B9857D9B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218" name="Line 186">
              <a:extLst>
                <a:ext uri="{FF2B5EF4-FFF2-40B4-BE49-F238E27FC236}">
                  <a16:creationId xmlns:a16="http://schemas.microsoft.com/office/drawing/2014/main" id="{774C6CCE-5BB9-41F1-9D15-F0FA7DA80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9" name="Group 187">
              <a:extLst>
                <a:ext uri="{FF2B5EF4-FFF2-40B4-BE49-F238E27FC236}">
                  <a16:creationId xmlns:a16="http://schemas.microsoft.com/office/drawing/2014/main" id="{076CB9D1-EB09-424F-B12E-A8C51C907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0" name="Group 188">
                <a:extLst>
                  <a:ext uri="{FF2B5EF4-FFF2-40B4-BE49-F238E27FC236}">
                    <a16:creationId xmlns:a16="http://schemas.microsoft.com/office/drawing/2014/main" id="{9F40CAF3-E170-4A29-8DEC-0B004F988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3" name="Group 189">
                  <a:extLst>
                    <a:ext uri="{FF2B5EF4-FFF2-40B4-BE49-F238E27FC236}">
                      <a16:creationId xmlns:a16="http://schemas.microsoft.com/office/drawing/2014/main" id="{2D9F2D3B-D4B9-40E4-93A3-C71F045FA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" name="Group 190">
                    <a:extLst>
                      <a:ext uri="{FF2B5EF4-FFF2-40B4-BE49-F238E27FC236}">
                        <a16:creationId xmlns:a16="http://schemas.microsoft.com/office/drawing/2014/main" id="{1D67C3F8-8557-4CE9-A995-C05610340A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8" name="Freeform 191">
                      <a:extLst>
                        <a:ext uri="{FF2B5EF4-FFF2-40B4-BE49-F238E27FC236}">
                          <a16:creationId xmlns:a16="http://schemas.microsoft.com/office/drawing/2014/main" id="{94AF2C43-2C7D-43E3-A3C3-9EA07B0407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" name="Freeform 192">
                      <a:extLst>
                        <a:ext uri="{FF2B5EF4-FFF2-40B4-BE49-F238E27FC236}">
                          <a16:creationId xmlns:a16="http://schemas.microsoft.com/office/drawing/2014/main" id="{5A56DD2D-38B1-43CF-B84D-413F2E7889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6" name="Freeform 193">
                    <a:extLst>
                      <a:ext uri="{FF2B5EF4-FFF2-40B4-BE49-F238E27FC236}">
                        <a16:creationId xmlns:a16="http://schemas.microsoft.com/office/drawing/2014/main" id="{9F1C3B5F-3B44-46F3-8FF8-1E39B33A0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7" name="Freeform 194">
                    <a:extLst>
                      <a:ext uri="{FF2B5EF4-FFF2-40B4-BE49-F238E27FC236}">
                        <a16:creationId xmlns:a16="http://schemas.microsoft.com/office/drawing/2014/main" id="{B88265A2-C6F9-49AB-8C03-ABEF69755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4" name="Line 195">
                  <a:extLst>
                    <a:ext uri="{FF2B5EF4-FFF2-40B4-BE49-F238E27FC236}">
                      <a16:creationId xmlns:a16="http://schemas.microsoft.com/office/drawing/2014/main" id="{1172577D-EE59-4E3E-AC95-B241B933E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1" name="AutoShape 196">
                <a:extLst>
                  <a:ext uri="{FF2B5EF4-FFF2-40B4-BE49-F238E27FC236}">
                    <a16:creationId xmlns:a16="http://schemas.microsoft.com/office/drawing/2014/main" id="{328CE034-F1DE-4AC7-85B2-14DA00116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2" name="Line 197">
                <a:extLst>
                  <a:ext uri="{FF2B5EF4-FFF2-40B4-BE49-F238E27FC236}">
                    <a16:creationId xmlns:a16="http://schemas.microsoft.com/office/drawing/2014/main" id="{29DD2C7A-5E55-4FA0-B01D-8EA073AAF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5" name="AutoShape 199">
            <a:extLst>
              <a:ext uri="{FF2B5EF4-FFF2-40B4-BE49-F238E27FC236}">
                <a16:creationId xmlns:a16="http://schemas.microsoft.com/office/drawing/2014/main" id="{AB181FFE-24EE-41B2-80B7-4249A34983E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505525" y="425787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AutoShape 226">
            <a:extLst>
              <a:ext uri="{FF2B5EF4-FFF2-40B4-BE49-F238E27FC236}">
                <a16:creationId xmlns:a16="http://schemas.microsoft.com/office/drawing/2014/main" id="{53D6C83A-4B71-4336-AB38-0A1E6FBEE76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97" name="Group 277">
            <a:extLst>
              <a:ext uri="{FF2B5EF4-FFF2-40B4-BE49-F238E27FC236}">
                <a16:creationId xmlns:a16="http://schemas.microsoft.com/office/drawing/2014/main" id="{F084E0FB-6CCF-4F85-BA78-DD98691BC54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111372" y="4091968"/>
            <a:ext cx="311150" cy="490537"/>
            <a:chOff x="2820" y="264"/>
            <a:chExt cx="420" cy="1452"/>
          </a:xfrm>
        </p:grpSpPr>
        <p:sp>
          <p:nvSpPr>
            <p:cNvPr id="206" name="Line 278">
              <a:extLst>
                <a:ext uri="{FF2B5EF4-FFF2-40B4-BE49-F238E27FC236}">
                  <a16:creationId xmlns:a16="http://schemas.microsoft.com/office/drawing/2014/main" id="{1AE630FE-D4A3-466D-A655-066237A1F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7" name="Group 279">
              <a:extLst>
                <a:ext uri="{FF2B5EF4-FFF2-40B4-BE49-F238E27FC236}">
                  <a16:creationId xmlns:a16="http://schemas.microsoft.com/office/drawing/2014/main" id="{FEA8310C-266F-4CA7-9015-142F4B1FB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8" name="Group 280">
                <a:extLst>
                  <a:ext uri="{FF2B5EF4-FFF2-40B4-BE49-F238E27FC236}">
                    <a16:creationId xmlns:a16="http://schemas.microsoft.com/office/drawing/2014/main" id="{C521979B-1564-43E0-858B-1DBE0300E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1" name="Group 281">
                  <a:extLst>
                    <a:ext uri="{FF2B5EF4-FFF2-40B4-BE49-F238E27FC236}">
                      <a16:creationId xmlns:a16="http://schemas.microsoft.com/office/drawing/2014/main" id="{3B80CE72-BFA9-4B7F-A43C-766B9D7511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3" name="Group 282">
                    <a:extLst>
                      <a:ext uri="{FF2B5EF4-FFF2-40B4-BE49-F238E27FC236}">
                        <a16:creationId xmlns:a16="http://schemas.microsoft.com/office/drawing/2014/main" id="{97A7938B-3C15-4579-BD68-546CB67873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6" name="Freeform 283">
                      <a:extLst>
                        <a:ext uri="{FF2B5EF4-FFF2-40B4-BE49-F238E27FC236}">
                          <a16:creationId xmlns:a16="http://schemas.microsoft.com/office/drawing/2014/main" id="{AB20A547-704D-4CFB-BD95-B31E2E38E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7" name="Freeform 284">
                      <a:extLst>
                        <a:ext uri="{FF2B5EF4-FFF2-40B4-BE49-F238E27FC236}">
                          <a16:creationId xmlns:a16="http://schemas.microsoft.com/office/drawing/2014/main" id="{3F62759A-A609-4E53-9DF6-CD59F40C90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4" name="Freeform 285">
                    <a:extLst>
                      <a:ext uri="{FF2B5EF4-FFF2-40B4-BE49-F238E27FC236}">
                        <a16:creationId xmlns:a16="http://schemas.microsoft.com/office/drawing/2014/main" id="{40456F99-4135-45C0-A38A-1D2049C01C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" name="Freeform 286">
                    <a:extLst>
                      <a:ext uri="{FF2B5EF4-FFF2-40B4-BE49-F238E27FC236}">
                        <a16:creationId xmlns:a16="http://schemas.microsoft.com/office/drawing/2014/main" id="{CCD73AC2-74C9-4B95-B627-7FC29F9C4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2" name="Line 287">
                  <a:extLst>
                    <a:ext uri="{FF2B5EF4-FFF2-40B4-BE49-F238E27FC236}">
                      <a16:creationId xmlns:a16="http://schemas.microsoft.com/office/drawing/2014/main" id="{93088397-B7E6-4943-BB7D-0E69C4A06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9" name="AutoShape 288">
                <a:extLst>
                  <a:ext uri="{FF2B5EF4-FFF2-40B4-BE49-F238E27FC236}">
                    <a16:creationId xmlns:a16="http://schemas.microsoft.com/office/drawing/2014/main" id="{9C5FE81A-2F7C-44B6-92DC-D19572F2B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0" name="Line 289">
                <a:extLst>
                  <a:ext uri="{FF2B5EF4-FFF2-40B4-BE49-F238E27FC236}">
                    <a16:creationId xmlns:a16="http://schemas.microsoft.com/office/drawing/2014/main" id="{A19B0FC3-DC60-4180-A0B9-D41367E8C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8" name="Bogen 197">
            <a:extLst>
              <a:ext uri="{FF2B5EF4-FFF2-40B4-BE49-F238E27FC236}">
                <a16:creationId xmlns:a16="http://schemas.microsoft.com/office/drawing/2014/main" id="{FEEFB1DC-13BC-409B-8855-D2B573132D8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99" name="Group 254">
            <a:extLst>
              <a:ext uri="{FF2B5EF4-FFF2-40B4-BE49-F238E27FC236}">
                <a16:creationId xmlns:a16="http://schemas.microsoft.com/office/drawing/2014/main" id="{B435AF76-15DF-46D2-8726-F5EFDED29225}"/>
              </a:ext>
            </a:extLst>
          </p:cNvPr>
          <p:cNvGrpSpPr>
            <a:grpSpLocks/>
          </p:cNvGrpSpPr>
          <p:nvPr/>
        </p:nvGrpSpPr>
        <p:grpSpPr bwMode="auto">
          <a:xfrm rot="13656542" flipV="1">
            <a:off x="7237151" y="3120416"/>
            <a:ext cx="769938" cy="292100"/>
            <a:chOff x="4875" y="7237"/>
            <a:chExt cx="4230" cy="1883"/>
          </a:xfrm>
        </p:grpSpPr>
        <p:sp>
          <p:nvSpPr>
            <p:cNvPr id="204" name="Arc 255">
              <a:extLst>
                <a:ext uri="{FF2B5EF4-FFF2-40B4-BE49-F238E27FC236}">
                  <a16:creationId xmlns:a16="http://schemas.microsoft.com/office/drawing/2014/main" id="{D4124044-306A-4091-BCD9-F60A36A77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" name="AutoShape 256">
              <a:extLst>
                <a:ext uri="{FF2B5EF4-FFF2-40B4-BE49-F238E27FC236}">
                  <a16:creationId xmlns:a16="http://schemas.microsoft.com/office/drawing/2014/main" id="{2C10F3B3-2BFF-4BFB-9BB0-FBCB7D6BB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0" name="Bogen 199">
            <a:extLst>
              <a:ext uri="{FF2B5EF4-FFF2-40B4-BE49-F238E27FC236}">
                <a16:creationId xmlns:a16="http://schemas.microsoft.com/office/drawing/2014/main" id="{4D8EFDD5-BEC1-402F-A446-29BAB7D4C28A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278" name="Group 254">
            <a:extLst>
              <a:ext uri="{FF2B5EF4-FFF2-40B4-BE49-F238E27FC236}">
                <a16:creationId xmlns:a16="http://schemas.microsoft.com/office/drawing/2014/main" id="{55FEE124-84A2-4116-93DD-F1D3480CA00B}"/>
              </a:ext>
            </a:extLst>
          </p:cNvPr>
          <p:cNvGrpSpPr>
            <a:grpSpLocks/>
          </p:cNvGrpSpPr>
          <p:nvPr/>
        </p:nvGrpSpPr>
        <p:grpSpPr bwMode="auto">
          <a:xfrm rot="7943458">
            <a:off x="5798481" y="2563645"/>
            <a:ext cx="769938" cy="292100"/>
            <a:chOff x="4875" y="7237"/>
            <a:chExt cx="4230" cy="1883"/>
          </a:xfrm>
        </p:grpSpPr>
        <p:sp>
          <p:nvSpPr>
            <p:cNvPr id="279" name="Arc 255">
              <a:extLst>
                <a:ext uri="{FF2B5EF4-FFF2-40B4-BE49-F238E27FC236}">
                  <a16:creationId xmlns:a16="http://schemas.microsoft.com/office/drawing/2014/main" id="{49D4012F-E7A3-4286-8E4C-9D7AF169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0" name="AutoShape 256">
              <a:extLst>
                <a:ext uri="{FF2B5EF4-FFF2-40B4-BE49-F238E27FC236}">
                  <a16:creationId xmlns:a16="http://schemas.microsoft.com/office/drawing/2014/main" id="{715A49C9-21F8-4A4F-9BD6-CE7855F7A1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285" name="Group 185">
            <a:extLst>
              <a:ext uri="{FF2B5EF4-FFF2-40B4-BE49-F238E27FC236}">
                <a16:creationId xmlns:a16="http://schemas.microsoft.com/office/drawing/2014/main" id="{E8D889ED-001D-45E7-A902-BB67F698FF0E}"/>
              </a:ext>
            </a:extLst>
          </p:cNvPr>
          <p:cNvGrpSpPr>
            <a:grpSpLocks/>
          </p:cNvGrpSpPr>
          <p:nvPr/>
        </p:nvGrpSpPr>
        <p:grpSpPr bwMode="auto">
          <a:xfrm rot="208584" flipH="1">
            <a:off x="6027876" y="3233765"/>
            <a:ext cx="311150" cy="490538"/>
            <a:chOff x="2820" y="264"/>
            <a:chExt cx="420" cy="1452"/>
          </a:xfrm>
        </p:grpSpPr>
        <p:sp>
          <p:nvSpPr>
            <p:cNvPr id="286" name="Line 186">
              <a:extLst>
                <a:ext uri="{FF2B5EF4-FFF2-40B4-BE49-F238E27FC236}">
                  <a16:creationId xmlns:a16="http://schemas.microsoft.com/office/drawing/2014/main" id="{3B5D3470-1C7F-477E-B10E-81674EDFB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7" name="Group 187">
              <a:extLst>
                <a:ext uri="{FF2B5EF4-FFF2-40B4-BE49-F238E27FC236}">
                  <a16:creationId xmlns:a16="http://schemas.microsoft.com/office/drawing/2014/main" id="{9F1EA712-7385-4447-9B6B-E677F9C31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8" name="Group 188">
                <a:extLst>
                  <a:ext uri="{FF2B5EF4-FFF2-40B4-BE49-F238E27FC236}">
                    <a16:creationId xmlns:a16="http://schemas.microsoft.com/office/drawing/2014/main" id="{EE34F853-06FA-4618-9CA9-9782ED119B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1" name="Group 189">
                  <a:extLst>
                    <a:ext uri="{FF2B5EF4-FFF2-40B4-BE49-F238E27FC236}">
                      <a16:creationId xmlns:a16="http://schemas.microsoft.com/office/drawing/2014/main" id="{097A316C-4DDB-4B0E-8DBC-C154D5B018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3" name="Group 190">
                    <a:extLst>
                      <a:ext uri="{FF2B5EF4-FFF2-40B4-BE49-F238E27FC236}">
                        <a16:creationId xmlns:a16="http://schemas.microsoft.com/office/drawing/2014/main" id="{02513457-42EF-4998-81B9-7BCA092A0A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6" name="Freeform 191">
                      <a:extLst>
                        <a:ext uri="{FF2B5EF4-FFF2-40B4-BE49-F238E27FC236}">
                          <a16:creationId xmlns:a16="http://schemas.microsoft.com/office/drawing/2014/main" id="{D4904F66-27F5-4A47-8C02-7ED945482D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7" name="Freeform 192">
                      <a:extLst>
                        <a:ext uri="{FF2B5EF4-FFF2-40B4-BE49-F238E27FC236}">
                          <a16:creationId xmlns:a16="http://schemas.microsoft.com/office/drawing/2014/main" id="{3BFFC272-F922-4083-80A7-256A33FCEE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4" name="Freeform 193">
                    <a:extLst>
                      <a:ext uri="{FF2B5EF4-FFF2-40B4-BE49-F238E27FC236}">
                        <a16:creationId xmlns:a16="http://schemas.microsoft.com/office/drawing/2014/main" id="{364DDF85-7C91-4147-8DEB-F0044E5AC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5" name="Freeform 194">
                    <a:extLst>
                      <a:ext uri="{FF2B5EF4-FFF2-40B4-BE49-F238E27FC236}">
                        <a16:creationId xmlns:a16="http://schemas.microsoft.com/office/drawing/2014/main" id="{D6BE0AE5-4F79-4D11-9F06-EE5449BCF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2" name="Line 195">
                  <a:extLst>
                    <a:ext uri="{FF2B5EF4-FFF2-40B4-BE49-F238E27FC236}">
                      <a16:creationId xmlns:a16="http://schemas.microsoft.com/office/drawing/2014/main" id="{06909CCF-CB18-4651-B704-1B6CC5C44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9" name="AutoShape 196">
                <a:extLst>
                  <a:ext uri="{FF2B5EF4-FFF2-40B4-BE49-F238E27FC236}">
                    <a16:creationId xmlns:a16="http://schemas.microsoft.com/office/drawing/2014/main" id="{51639978-EBCC-4DD9-BBB3-D351E5536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0" name="Line 197">
                <a:extLst>
                  <a:ext uri="{FF2B5EF4-FFF2-40B4-BE49-F238E27FC236}">
                    <a16:creationId xmlns:a16="http://schemas.microsoft.com/office/drawing/2014/main" id="{243A8969-D473-4359-BFF2-79BA542E0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98" name="Group 185">
            <a:extLst>
              <a:ext uri="{FF2B5EF4-FFF2-40B4-BE49-F238E27FC236}">
                <a16:creationId xmlns:a16="http://schemas.microsoft.com/office/drawing/2014/main" id="{2F398948-4A77-4050-94A7-5EA25F80A1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75776" y="3352125"/>
            <a:ext cx="311150" cy="490538"/>
            <a:chOff x="2820" y="264"/>
            <a:chExt cx="420" cy="1452"/>
          </a:xfrm>
        </p:grpSpPr>
        <p:sp>
          <p:nvSpPr>
            <p:cNvPr id="299" name="Line 186">
              <a:extLst>
                <a:ext uri="{FF2B5EF4-FFF2-40B4-BE49-F238E27FC236}">
                  <a16:creationId xmlns:a16="http://schemas.microsoft.com/office/drawing/2014/main" id="{8633E8FC-009E-4530-AEC7-A7C3DDC0E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0" name="Group 187">
              <a:extLst>
                <a:ext uri="{FF2B5EF4-FFF2-40B4-BE49-F238E27FC236}">
                  <a16:creationId xmlns:a16="http://schemas.microsoft.com/office/drawing/2014/main" id="{4BC2E783-2B51-4E1C-AAD9-137F280A4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01" name="Group 188">
                <a:extLst>
                  <a:ext uri="{FF2B5EF4-FFF2-40B4-BE49-F238E27FC236}">
                    <a16:creationId xmlns:a16="http://schemas.microsoft.com/office/drawing/2014/main" id="{35DDC15A-1D5A-4823-BDF5-3B97B752EC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4" name="Group 189">
                  <a:extLst>
                    <a:ext uri="{FF2B5EF4-FFF2-40B4-BE49-F238E27FC236}">
                      <a16:creationId xmlns:a16="http://schemas.microsoft.com/office/drawing/2014/main" id="{34692ACB-F194-4108-A457-59CBC9431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6" name="Group 190">
                    <a:extLst>
                      <a:ext uri="{FF2B5EF4-FFF2-40B4-BE49-F238E27FC236}">
                        <a16:creationId xmlns:a16="http://schemas.microsoft.com/office/drawing/2014/main" id="{DE9A8922-8A4B-416B-AA42-FDBD45B720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9" name="Freeform 191">
                      <a:extLst>
                        <a:ext uri="{FF2B5EF4-FFF2-40B4-BE49-F238E27FC236}">
                          <a16:creationId xmlns:a16="http://schemas.microsoft.com/office/drawing/2014/main" id="{27ADF1C4-0918-4822-945D-EC3AD9836A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" name="Freeform 192">
                      <a:extLst>
                        <a:ext uri="{FF2B5EF4-FFF2-40B4-BE49-F238E27FC236}">
                          <a16:creationId xmlns:a16="http://schemas.microsoft.com/office/drawing/2014/main" id="{3C82EFF1-156C-4B4A-9A2D-4A61AC6CFC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7" name="Freeform 193">
                    <a:extLst>
                      <a:ext uri="{FF2B5EF4-FFF2-40B4-BE49-F238E27FC236}">
                        <a16:creationId xmlns:a16="http://schemas.microsoft.com/office/drawing/2014/main" id="{EDB32CEB-D71D-40F2-B304-11E572FD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8" name="Freeform 194">
                    <a:extLst>
                      <a:ext uri="{FF2B5EF4-FFF2-40B4-BE49-F238E27FC236}">
                        <a16:creationId xmlns:a16="http://schemas.microsoft.com/office/drawing/2014/main" id="{78F4E3AF-063B-4612-A281-59887E7E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5" name="Line 195">
                  <a:extLst>
                    <a:ext uri="{FF2B5EF4-FFF2-40B4-BE49-F238E27FC236}">
                      <a16:creationId xmlns:a16="http://schemas.microsoft.com/office/drawing/2014/main" id="{1BD59790-3E61-48D0-A04D-0739FEE6D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2" name="AutoShape 196">
                <a:extLst>
                  <a:ext uri="{FF2B5EF4-FFF2-40B4-BE49-F238E27FC236}">
                    <a16:creationId xmlns:a16="http://schemas.microsoft.com/office/drawing/2014/main" id="{FCE18148-E0BB-4F62-BF7A-1A4366ACB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303" name="Line 197">
                <a:extLst>
                  <a:ext uri="{FF2B5EF4-FFF2-40B4-BE49-F238E27FC236}">
                    <a16:creationId xmlns:a16="http://schemas.microsoft.com/office/drawing/2014/main" id="{E7E5B224-9326-46E9-82D4-E86F0CC7E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11" name="Group 849">
            <a:extLst>
              <a:ext uri="{FF2B5EF4-FFF2-40B4-BE49-F238E27FC236}">
                <a16:creationId xmlns:a16="http://schemas.microsoft.com/office/drawing/2014/main" id="{69E09D85-FEEC-44A4-B8A0-8D1E4CE01061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260170" y="2136762"/>
            <a:ext cx="723900" cy="725487"/>
            <a:chOff x="-15" y="2562"/>
            <a:chExt cx="936" cy="1025"/>
          </a:xfrm>
        </p:grpSpPr>
        <p:sp>
          <p:nvSpPr>
            <p:cNvPr id="312" name="AutoShape 850">
              <a:extLst>
                <a:ext uri="{FF2B5EF4-FFF2-40B4-BE49-F238E27FC236}">
                  <a16:creationId xmlns:a16="http://schemas.microsoft.com/office/drawing/2014/main" id="{358E5515-E5EF-4861-BF09-FC54C3D687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-60" y="2607"/>
              <a:ext cx="1025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3" name="Freeform 851">
              <a:extLst>
                <a:ext uri="{FF2B5EF4-FFF2-40B4-BE49-F238E27FC236}">
                  <a16:creationId xmlns:a16="http://schemas.microsoft.com/office/drawing/2014/main" id="{FDF1C575-2D3F-49F7-B3DE-AC3E946FFC8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" y="2809"/>
              <a:ext cx="58" cy="528"/>
            </a:xfrm>
            <a:custGeom>
              <a:avLst/>
              <a:gdLst>
                <a:gd name="T0" fmla="*/ 1 w 116"/>
                <a:gd name="T1" fmla="*/ 0 h 1166"/>
                <a:gd name="T2" fmla="*/ 1 w 116"/>
                <a:gd name="T3" fmla="*/ 0 h 1166"/>
                <a:gd name="T4" fmla="*/ 1 w 116"/>
                <a:gd name="T5" fmla="*/ 0 h 1166"/>
                <a:gd name="T6" fmla="*/ 1 w 116"/>
                <a:gd name="T7" fmla="*/ 0 h 1166"/>
                <a:gd name="T8" fmla="*/ 1 w 116"/>
                <a:gd name="T9" fmla="*/ 0 h 1166"/>
                <a:gd name="T10" fmla="*/ 1 w 116"/>
                <a:gd name="T11" fmla="*/ 0 h 1166"/>
                <a:gd name="T12" fmla="*/ 1 w 116"/>
                <a:gd name="T13" fmla="*/ 0 h 1166"/>
                <a:gd name="T14" fmla="*/ 1 w 116"/>
                <a:gd name="T15" fmla="*/ 0 h 1166"/>
                <a:gd name="T16" fmla="*/ 1 w 116"/>
                <a:gd name="T17" fmla="*/ 0 h 1166"/>
                <a:gd name="T18" fmla="*/ 1 w 116"/>
                <a:gd name="T19" fmla="*/ 0 h 1166"/>
                <a:gd name="T20" fmla="*/ 1 w 116"/>
                <a:gd name="T21" fmla="*/ 0 h 1166"/>
                <a:gd name="T22" fmla="*/ 1 w 116"/>
                <a:gd name="T23" fmla="*/ 0 h 1166"/>
                <a:gd name="T24" fmla="*/ 1 w 116"/>
                <a:gd name="T25" fmla="*/ 0 h 1166"/>
                <a:gd name="T26" fmla="*/ 1 w 116"/>
                <a:gd name="T27" fmla="*/ 0 h 1166"/>
                <a:gd name="T28" fmla="*/ 1 w 116"/>
                <a:gd name="T29" fmla="*/ 0 h 1166"/>
                <a:gd name="T30" fmla="*/ 1 w 116"/>
                <a:gd name="T31" fmla="*/ 0 h 1166"/>
                <a:gd name="T32" fmla="*/ 1 w 116"/>
                <a:gd name="T33" fmla="*/ 0 h 1166"/>
                <a:gd name="T34" fmla="*/ 1 w 116"/>
                <a:gd name="T35" fmla="*/ 0 h 1166"/>
                <a:gd name="T36" fmla="*/ 1 w 116"/>
                <a:gd name="T37" fmla="*/ 0 h 1166"/>
                <a:gd name="T38" fmla="*/ 1 w 116"/>
                <a:gd name="T39" fmla="*/ 0 h 1166"/>
                <a:gd name="T40" fmla="*/ 1 w 116"/>
                <a:gd name="T41" fmla="*/ 0 h 1166"/>
                <a:gd name="T42" fmla="*/ 1 w 116"/>
                <a:gd name="T43" fmla="*/ 0 h 1166"/>
                <a:gd name="T44" fmla="*/ 1 w 116"/>
                <a:gd name="T45" fmla="*/ 0 h 1166"/>
                <a:gd name="T46" fmla="*/ 0 w 116"/>
                <a:gd name="T47" fmla="*/ 0 h 1166"/>
                <a:gd name="T48" fmla="*/ 1 w 116"/>
                <a:gd name="T49" fmla="*/ 0 h 1166"/>
                <a:gd name="T50" fmla="*/ 1 w 116"/>
                <a:gd name="T51" fmla="*/ 0 h 1166"/>
                <a:gd name="T52" fmla="*/ 1 w 116"/>
                <a:gd name="T53" fmla="*/ 0 h 1166"/>
                <a:gd name="T54" fmla="*/ 1 w 116"/>
                <a:gd name="T55" fmla="*/ 0 h 1166"/>
                <a:gd name="T56" fmla="*/ 1 w 116"/>
                <a:gd name="T57" fmla="*/ 0 h 1166"/>
                <a:gd name="T58" fmla="*/ 1 w 116"/>
                <a:gd name="T59" fmla="*/ 0 h 1166"/>
                <a:gd name="T60" fmla="*/ 1 w 116"/>
                <a:gd name="T61" fmla="*/ 0 h 1166"/>
                <a:gd name="T62" fmla="*/ 1 w 116"/>
                <a:gd name="T63" fmla="*/ 0 h 1166"/>
                <a:gd name="T64" fmla="*/ 1 w 116"/>
                <a:gd name="T65" fmla="*/ 0 h 1166"/>
                <a:gd name="T66" fmla="*/ 1 w 116"/>
                <a:gd name="T67" fmla="*/ 0 h 1166"/>
                <a:gd name="T68" fmla="*/ 1 w 116"/>
                <a:gd name="T69" fmla="*/ 0 h 1166"/>
                <a:gd name="T70" fmla="*/ 1 w 116"/>
                <a:gd name="T71" fmla="*/ 0 h 1166"/>
                <a:gd name="T72" fmla="*/ 1 w 116"/>
                <a:gd name="T73" fmla="*/ 0 h 1166"/>
                <a:gd name="T74" fmla="*/ 1 w 116"/>
                <a:gd name="T75" fmla="*/ 0 h 1166"/>
                <a:gd name="T76" fmla="*/ 1 w 116"/>
                <a:gd name="T77" fmla="*/ 0 h 1166"/>
                <a:gd name="T78" fmla="*/ 1 w 116"/>
                <a:gd name="T79" fmla="*/ 0 h 1166"/>
                <a:gd name="T80" fmla="*/ 1 w 116"/>
                <a:gd name="T81" fmla="*/ 0 h 1166"/>
                <a:gd name="T82" fmla="*/ 1 w 116"/>
                <a:gd name="T83" fmla="*/ 0 h 1166"/>
                <a:gd name="T84" fmla="*/ 1 w 116"/>
                <a:gd name="T85" fmla="*/ 0 h 1166"/>
                <a:gd name="T86" fmla="*/ 1 w 116"/>
                <a:gd name="T87" fmla="*/ 0 h 1166"/>
                <a:gd name="T88" fmla="*/ 1 w 116"/>
                <a:gd name="T89" fmla="*/ 0 h 1166"/>
                <a:gd name="T90" fmla="*/ 1 w 116"/>
                <a:gd name="T91" fmla="*/ 0 h 1166"/>
                <a:gd name="T92" fmla="*/ 1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" name="Freeform 852">
              <a:extLst>
                <a:ext uri="{FF2B5EF4-FFF2-40B4-BE49-F238E27FC236}">
                  <a16:creationId xmlns:a16="http://schemas.microsoft.com/office/drawing/2014/main" id="{8E32A680-B860-481A-9846-E84C9431F9B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39" y="3162"/>
              <a:ext cx="292" cy="125"/>
            </a:xfrm>
            <a:custGeom>
              <a:avLst/>
              <a:gdLst>
                <a:gd name="T0" fmla="*/ 1 w 582"/>
                <a:gd name="T1" fmla="*/ 0 h 276"/>
                <a:gd name="T2" fmla="*/ 1 w 582"/>
                <a:gd name="T3" fmla="*/ 0 h 276"/>
                <a:gd name="T4" fmla="*/ 1 w 582"/>
                <a:gd name="T5" fmla="*/ 0 h 276"/>
                <a:gd name="T6" fmla="*/ 1 w 582"/>
                <a:gd name="T7" fmla="*/ 0 h 276"/>
                <a:gd name="T8" fmla="*/ 1 w 582"/>
                <a:gd name="T9" fmla="*/ 0 h 276"/>
                <a:gd name="T10" fmla="*/ 1 w 582"/>
                <a:gd name="T11" fmla="*/ 0 h 276"/>
                <a:gd name="T12" fmla="*/ 1 w 582"/>
                <a:gd name="T13" fmla="*/ 0 h 276"/>
                <a:gd name="T14" fmla="*/ 1 w 582"/>
                <a:gd name="T15" fmla="*/ 0 h 276"/>
                <a:gd name="T16" fmla="*/ 1 w 582"/>
                <a:gd name="T17" fmla="*/ 0 h 276"/>
                <a:gd name="T18" fmla="*/ 1 w 582"/>
                <a:gd name="T19" fmla="*/ 0 h 276"/>
                <a:gd name="T20" fmla="*/ 1 w 582"/>
                <a:gd name="T21" fmla="*/ 0 h 276"/>
                <a:gd name="T22" fmla="*/ 1 w 582"/>
                <a:gd name="T23" fmla="*/ 0 h 276"/>
                <a:gd name="T24" fmla="*/ 1 w 582"/>
                <a:gd name="T25" fmla="*/ 0 h 276"/>
                <a:gd name="T26" fmla="*/ 1 w 582"/>
                <a:gd name="T27" fmla="*/ 0 h 276"/>
                <a:gd name="T28" fmla="*/ 1 w 582"/>
                <a:gd name="T29" fmla="*/ 0 h 276"/>
                <a:gd name="T30" fmla="*/ 1 w 582"/>
                <a:gd name="T31" fmla="*/ 0 h 276"/>
                <a:gd name="T32" fmla="*/ 1 w 582"/>
                <a:gd name="T33" fmla="*/ 0 h 276"/>
                <a:gd name="T34" fmla="*/ 1 w 582"/>
                <a:gd name="T35" fmla="*/ 0 h 276"/>
                <a:gd name="T36" fmla="*/ 1 w 582"/>
                <a:gd name="T37" fmla="*/ 0 h 276"/>
                <a:gd name="T38" fmla="*/ 1 w 582"/>
                <a:gd name="T39" fmla="*/ 0 h 276"/>
                <a:gd name="T40" fmla="*/ 1 w 582"/>
                <a:gd name="T41" fmla="*/ 0 h 276"/>
                <a:gd name="T42" fmla="*/ 1 w 582"/>
                <a:gd name="T43" fmla="*/ 0 h 276"/>
                <a:gd name="T44" fmla="*/ 1 w 582"/>
                <a:gd name="T45" fmla="*/ 0 h 276"/>
                <a:gd name="T46" fmla="*/ 0 w 582"/>
                <a:gd name="T47" fmla="*/ 0 h 276"/>
                <a:gd name="T48" fmla="*/ 1 w 582"/>
                <a:gd name="T49" fmla="*/ 0 h 276"/>
                <a:gd name="T50" fmla="*/ 1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" name="Freeform 853">
              <a:extLst>
                <a:ext uri="{FF2B5EF4-FFF2-40B4-BE49-F238E27FC236}">
                  <a16:creationId xmlns:a16="http://schemas.microsoft.com/office/drawing/2014/main" id="{C047B4C1-F2DD-49B2-9503-FA894EF66EE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57" y="2841"/>
              <a:ext cx="291" cy="126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1 w 580"/>
                <a:gd name="T5" fmla="*/ 0 h 279"/>
                <a:gd name="T6" fmla="*/ 1 w 580"/>
                <a:gd name="T7" fmla="*/ 0 h 279"/>
                <a:gd name="T8" fmla="*/ 1 w 580"/>
                <a:gd name="T9" fmla="*/ 0 h 279"/>
                <a:gd name="T10" fmla="*/ 1 w 580"/>
                <a:gd name="T11" fmla="*/ 0 h 279"/>
                <a:gd name="T12" fmla="*/ 1 w 580"/>
                <a:gd name="T13" fmla="*/ 0 h 279"/>
                <a:gd name="T14" fmla="*/ 1 w 580"/>
                <a:gd name="T15" fmla="*/ 0 h 279"/>
                <a:gd name="T16" fmla="*/ 1 w 580"/>
                <a:gd name="T17" fmla="*/ 0 h 279"/>
                <a:gd name="T18" fmla="*/ 1 w 580"/>
                <a:gd name="T19" fmla="*/ 0 h 279"/>
                <a:gd name="T20" fmla="*/ 1 w 580"/>
                <a:gd name="T21" fmla="*/ 0 h 279"/>
                <a:gd name="T22" fmla="*/ 1 w 580"/>
                <a:gd name="T23" fmla="*/ 0 h 279"/>
                <a:gd name="T24" fmla="*/ 1 w 580"/>
                <a:gd name="T25" fmla="*/ 0 h 279"/>
                <a:gd name="T26" fmla="*/ 1 w 580"/>
                <a:gd name="T27" fmla="*/ 0 h 279"/>
                <a:gd name="T28" fmla="*/ 1 w 580"/>
                <a:gd name="T29" fmla="*/ 0 h 279"/>
                <a:gd name="T30" fmla="*/ 1 w 580"/>
                <a:gd name="T31" fmla="*/ 0 h 279"/>
                <a:gd name="T32" fmla="*/ 1 w 580"/>
                <a:gd name="T33" fmla="*/ 0 h 279"/>
                <a:gd name="T34" fmla="*/ 1 w 580"/>
                <a:gd name="T35" fmla="*/ 0 h 279"/>
                <a:gd name="T36" fmla="*/ 1 w 580"/>
                <a:gd name="T37" fmla="*/ 0 h 279"/>
                <a:gd name="T38" fmla="*/ 1 w 580"/>
                <a:gd name="T39" fmla="*/ 0 h 279"/>
                <a:gd name="T40" fmla="*/ 1 w 580"/>
                <a:gd name="T41" fmla="*/ 0 h 279"/>
                <a:gd name="T42" fmla="*/ 1 w 580"/>
                <a:gd name="T43" fmla="*/ 0 h 279"/>
                <a:gd name="T44" fmla="*/ 1 w 580"/>
                <a:gd name="T45" fmla="*/ 0 h 279"/>
                <a:gd name="T46" fmla="*/ 1 w 580"/>
                <a:gd name="T47" fmla="*/ 0 h 279"/>
                <a:gd name="T48" fmla="*/ 1 w 580"/>
                <a:gd name="T49" fmla="*/ 0 h 279"/>
                <a:gd name="T50" fmla="*/ 1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6" name="Freeform 854">
              <a:extLst>
                <a:ext uri="{FF2B5EF4-FFF2-40B4-BE49-F238E27FC236}">
                  <a16:creationId xmlns:a16="http://schemas.microsoft.com/office/drawing/2014/main" id="{8392F9CB-0E16-4854-B77D-20E261F0FB2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7" y="3118"/>
              <a:ext cx="142" cy="78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" name="Freeform 855">
              <a:extLst>
                <a:ext uri="{FF2B5EF4-FFF2-40B4-BE49-F238E27FC236}">
                  <a16:creationId xmlns:a16="http://schemas.microsoft.com/office/drawing/2014/main" id="{920A9D2D-1D49-480A-B278-5DB543904C6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0" y="2955"/>
              <a:ext cx="142" cy="79"/>
            </a:xfrm>
            <a:custGeom>
              <a:avLst/>
              <a:gdLst>
                <a:gd name="T0" fmla="*/ 1 w 284"/>
                <a:gd name="T1" fmla="*/ 0 h 173"/>
                <a:gd name="T2" fmla="*/ 1 w 284"/>
                <a:gd name="T3" fmla="*/ 0 h 173"/>
                <a:gd name="T4" fmla="*/ 1 w 284"/>
                <a:gd name="T5" fmla="*/ 0 h 173"/>
                <a:gd name="T6" fmla="*/ 1 w 284"/>
                <a:gd name="T7" fmla="*/ 0 h 173"/>
                <a:gd name="T8" fmla="*/ 1 w 284"/>
                <a:gd name="T9" fmla="*/ 0 h 173"/>
                <a:gd name="T10" fmla="*/ 1 w 284"/>
                <a:gd name="T11" fmla="*/ 0 h 173"/>
                <a:gd name="T12" fmla="*/ 1 w 284"/>
                <a:gd name="T13" fmla="*/ 0 h 173"/>
                <a:gd name="T14" fmla="*/ 1 w 284"/>
                <a:gd name="T15" fmla="*/ 0 h 173"/>
                <a:gd name="T16" fmla="*/ 1 w 284"/>
                <a:gd name="T17" fmla="*/ 0 h 173"/>
                <a:gd name="T18" fmla="*/ 1 w 284"/>
                <a:gd name="T19" fmla="*/ 0 h 173"/>
                <a:gd name="T20" fmla="*/ 1 w 284"/>
                <a:gd name="T21" fmla="*/ 0 h 173"/>
                <a:gd name="T22" fmla="*/ 1 w 284"/>
                <a:gd name="T23" fmla="*/ 0 h 173"/>
                <a:gd name="T24" fmla="*/ 1 w 284"/>
                <a:gd name="T25" fmla="*/ 0 h 173"/>
                <a:gd name="T26" fmla="*/ 1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1 w 284"/>
                <a:gd name="T33" fmla="*/ 0 h 173"/>
                <a:gd name="T34" fmla="*/ 1 w 284"/>
                <a:gd name="T35" fmla="*/ 0 h 173"/>
                <a:gd name="T36" fmla="*/ 1 w 284"/>
                <a:gd name="T37" fmla="*/ 0 h 173"/>
                <a:gd name="T38" fmla="*/ 1 w 284"/>
                <a:gd name="T39" fmla="*/ 0 h 173"/>
                <a:gd name="T40" fmla="*/ 1 w 284"/>
                <a:gd name="T41" fmla="*/ 0 h 173"/>
                <a:gd name="T42" fmla="*/ 1 w 284"/>
                <a:gd name="T43" fmla="*/ 0 h 173"/>
                <a:gd name="T44" fmla="*/ 1 w 284"/>
                <a:gd name="T45" fmla="*/ 0 h 173"/>
                <a:gd name="T46" fmla="*/ 1 w 284"/>
                <a:gd name="T47" fmla="*/ 0 h 173"/>
                <a:gd name="T48" fmla="*/ 1 w 284"/>
                <a:gd name="T49" fmla="*/ 0 h 173"/>
                <a:gd name="T50" fmla="*/ 1 w 284"/>
                <a:gd name="T51" fmla="*/ 0 h 173"/>
                <a:gd name="T52" fmla="*/ 1 w 284"/>
                <a:gd name="T53" fmla="*/ 0 h 173"/>
                <a:gd name="T54" fmla="*/ 1 w 284"/>
                <a:gd name="T55" fmla="*/ 0 h 173"/>
                <a:gd name="T56" fmla="*/ 1 w 284"/>
                <a:gd name="T57" fmla="*/ 0 h 173"/>
                <a:gd name="T58" fmla="*/ 1 w 284"/>
                <a:gd name="T59" fmla="*/ 0 h 173"/>
                <a:gd name="T60" fmla="*/ 1 w 284"/>
                <a:gd name="T61" fmla="*/ 0 h 173"/>
                <a:gd name="T62" fmla="*/ 1 w 284"/>
                <a:gd name="T63" fmla="*/ 0 h 173"/>
                <a:gd name="T64" fmla="*/ 1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" name="Line 856">
              <a:extLst>
                <a:ext uri="{FF2B5EF4-FFF2-40B4-BE49-F238E27FC236}">
                  <a16:creationId xmlns:a16="http://schemas.microsoft.com/office/drawing/2014/main" id="{4E97AE9C-97C2-4C83-94A3-850563CE5D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72" y="3069"/>
              <a:ext cx="1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27" name="Picture 1097" descr="messerflugflieger2">
            <a:extLst>
              <a:ext uri="{FF2B5EF4-FFF2-40B4-BE49-F238E27FC236}">
                <a16:creationId xmlns:a16="http://schemas.microsoft.com/office/drawing/2014/main" id="{CE0C524E-85E8-40F0-8291-B8BD1390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26819" y="1520172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8" name="Group 185">
            <a:extLst>
              <a:ext uri="{FF2B5EF4-FFF2-40B4-BE49-F238E27FC236}">
                <a16:creationId xmlns:a16="http://schemas.microsoft.com/office/drawing/2014/main" id="{AF694E1C-76D3-4213-82BA-F0E9AE32CA54}"/>
              </a:ext>
            </a:extLst>
          </p:cNvPr>
          <p:cNvGrpSpPr>
            <a:grpSpLocks/>
          </p:cNvGrpSpPr>
          <p:nvPr/>
        </p:nvGrpSpPr>
        <p:grpSpPr bwMode="auto">
          <a:xfrm rot="7046611">
            <a:off x="6929676" y="1357816"/>
            <a:ext cx="311150" cy="490538"/>
            <a:chOff x="2820" y="264"/>
            <a:chExt cx="420" cy="1452"/>
          </a:xfrm>
        </p:grpSpPr>
        <p:sp>
          <p:nvSpPr>
            <p:cNvPr id="329" name="Line 186">
              <a:extLst>
                <a:ext uri="{FF2B5EF4-FFF2-40B4-BE49-F238E27FC236}">
                  <a16:creationId xmlns:a16="http://schemas.microsoft.com/office/drawing/2014/main" id="{83D55713-A375-466D-AC24-CF964AD74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0" name="Group 187">
              <a:extLst>
                <a:ext uri="{FF2B5EF4-FFF2-40B4-BE49-F238E27FC236}">
                  <a16:creationId xmlns:a16="http://schemas.microsoft.com/office/drawing/2014/main" id="{32305A4F-D69F-4750-8122-6C9E92A28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1" name="Group 188">
                <a:extLst>
                  <a:ext uri="{FF2B5EF4-FFF2-40B4-BE49-F238E27FC236}">
                    <a16:creationId xmlns:a16="http://schemas.microsoft.com/office/drawing/2014/main" id="{17C78CBC-33A4-483B-910A-9BCA77E8A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4" name="Group 189">
                  <a:extLst>
                    <a:ext uri="{FF2B5EF4-FFF2-40B4-BE49-F238E27FC236}">
                      <a16:creationId xmlns:a16="http://schemas.microsoft.com/office/drawing/2014/main" id="{102AAC13-A44B-464F-8A98-70230690F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36" name="Group 190">
                    <a:extLst>
                      <a:ext uri="{FF2B5EF4-FFF2-40B4-BE49-F238E27FC236}">
                        <a16:creationId xmlns:a16="http://schemas.microsoft.com/office/drawing/2014/main" id="{A64A490F-541B-4862-8858-D307217AEE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39" name="Freeform 191">
                      <a:extLst>
                        <a:ext uri="{FF2B5EF4-FFF2-40B4-BE49-F238E27FC236}">
                          <a16:creationId xmlns:a16="http://schemas.microsoft.com/office/drawing/2014/main" id="{EE153FC5-1876-4D16-8220-CF2909B887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0" name="Freeform 192">
                      <a:extLst>
                        <a:ext uri="{FF2B5EF4-FFF2-40B4-BE49-F238E27FC236}">
                          <a16:creationId xmlns:a16="http://schemas.microsoft.com/office/drawing/2014/main" id="{C6480DB7-02BF-438D-ACB1-C264A70429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7" name="Freeform 193">
                    <a:extLst>
                      <a:ext uri="{FF2B5EF4-FFF2-40B4-BE49-F238E27FC236}">
                        <a16:creationId xmlns:a16="http://schemas.microsoft.com/office/drawing/2014/main" id="{FDA0D5A8-7A35-4235-889F-C8A60CDE0A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8" name="Freeform 194">
                    <a:extLst>
                      <a:ext uri="{FF2B5EF4-FFF2-40B4-BE49-F238E27FC236}">
                        <a16:creationId xmlns:a16="http://schemas.microsoft.com/office/drawing/2014/main" id="{6CFEF462-9FCE-43FF-879E-E589FC4E7D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5" name="Line 195">
                  <a:extLst>
                    <a:ext uri="{FF2B5EF4-FFF2-40B4-BE49-F238E27FC236}">
                      <a16:creationId xmlns:a16="http://schemas.microsoft.com/office/drawing/2014/main" id="{0D2B3DFE-D3EB-4C79-9EBC-986FBFCDCA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" name="AutoShape 196">
                <a:extLst>
                  <a:ext uri="{FF2B5EF4-FFF2-40B4-BE49-F238E27FC236}">
                    <a16:creationId xmlns:a16="http://schemas.microsoft.com/office/drawing/2014/main" id="{D4C9CEA1-433A-4431-9DF2-13157561D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333" name="Line 197">
                <a:extLst>
                  <a:ext uri="{FF2B5EF4-FFF2-40B4-BE49-F238E27FC236}">
                    <a16:creationId xmlns:a16="http://schemas.microsoft.com/office/drawing/2014/main" id="{297B01C3-0865-4102-941C-92F28B9D8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41" name="Text Box 145">
            <a:extLst>
              <a:ext uri="{FF2B5EF4-FFF2-40B4-BE49-F238E27FC236}">
                <a16:creationId xmlns:a16="http://schemas.microsoft.com/office/drawing/2014/main" id="{4516D92A-05C9-45DF-B48D-14A039C1388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505160" y="2911161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342" name="Text Box 145">
            <a:extLst>
              <a:ext uri="{FF2B5EF4-FFF2-40B4-BE49-F238E27FC236}">
                <a16:creationId xmlns:a16="http://schemas.microsoft.com/office/drawing/2014/main" id="{55D60BF6-5EA2-4E7D-A7E5-A13C03DE5A3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051619" y="2702135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61C896E3-B4E9-B881-AE9B-7EF0E6AC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446" y="179180"/>
            <a:ext cx="6587217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P-25.14 </a:t>
            </a:r>
            <a:r>
              <a:rPr lang="zh-CN" altLang="en-US" sz="2000" b="1" dirty="0"/>
              <a:t>礼帽带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位滚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Top hat with two quarter rolls. Option: Top hat with quarter roll, quarter roll.</a:t>
            </a:r>
            <a:endParaRPr lang="de-DE" altLang="de-DE" sz="1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  <p:bldP spid="3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988C37D4-B3E6-4CD8-9156-83E498AD2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P-25.14.04</a:t>
            </a:r>
            <a:endParaRPr lang="de-DE" altLang="de-DE" dirty="0"/>
          </a:p>
        </p:txBody>
      </p:sp>
      <p:sp>
        <p:nvSpPr>
          <p:cNvPr id="187" name="Line 258">
            <a:extLst>
              <a:ext uri="{FF2B5EF4-FFF2-40B4-BE49-F238E27FC236}">
                <a16:creationId xmlns:a16="http://schemas.microsoft.com/office/drawing/2014/main" id="{CDD85DA5-A039-4AC7-A6D6-550480868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8" name="Arc 259">
            <a:extLst>
              <a:ext uri="{FF2B5EF4-FFF2-40B4-BE49-F238E27FC236}">
                <a16:creationId xmlns:a16="http://schemas.microsoft.com/office/drawing/2014/main" id="{503B487A-33EE-4940-A35B-6470936D3BC0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260">
            <a:extLst>
              <a:ext uri="{FF2B5EF4-FFF2-40B4-BE49-F238E27FC236}">
                <a16:creationId xmlns:a16="http://schemas.microsoft.com/office/drawing/2014/main" id="{DB64EFDB-5A96-4A27-880D-C147EEC09743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261">
            <a:extLst>
              <a:ext uri="{FF2B5EF4-FFF2-40B4-BE49-F238E27FC236}">
                <a16:creationId xmlns:a16="http://schemas.microsoft.com/office/drawing/2014/main" id="{4655BB4A-A154-4621-98A9-F1E20E4CFC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91" name="Gerader Verbinder 3">
            <a:extLst>
              <a:ext uri="{FF2B5EF4-FFF2-40B4-BE49-F238E27FC236}">
                <a16:creationId xmlns:a16="http://schemas.microsoft.com/office/drawing/2014/main" id="{16205E95-4199-40DD-ADB4-B27FE4BAE20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Gerader Verbinder 8">
            <a:extLst>
              <a:ext uri="{FF2B5EF4-FFF2-40B4-BE49-F238E27FC236}">
                <a16:creationId xmlns:a16="http://schemas.microsoft.com/office/drawing/2014/main" id="{4A2EF7D0-5CE8-4455-AE00-6D75B282D32A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Gerader Verbinder 13">
            <a:extLst>
              <a:ext uri="{FF2B5EF4-FFF2-40B4-BE49-F238E27FC236}">
                <a16:creationId xmlns:a16="http://schemas.microsoft.com/office/drawing/2014/main" id="{418F08CF-B5D0-4277-96BC-D7B3ACFBEAF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" name="Group 185">
            <a:extLst>
              <a:ext uri="{FF2B5EF4-FFF2-40B4-BE49-F238E27FC236}">
                <a16:creationId xmlns:a16="http://schemas.microsoft.com/office/drawing/2014/main" id="{B6BDD6F8-B4C3-4C9D-A13A-AD1B9857D9B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218" name="Line 186">
              <a:extLst>
                <a:ext uri="{FF2B5EF4-FFF2-40B4-BE49-F238E27FC236}">
                  <a16:creationId xmlns:a16="http://schemas.microsoft.com/office/drawing/2014/main" id="{774C6CCE-5BB9-41F1-9D15-F0FA7DA80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9" name="Group 187">
              <a:extLst>
                <a:ext uri="{FF2B5EF4-FFF2-40B4-BE49-F238E27FC236}">
                  <a16:creationId xmlns:a16="http://schemas.microsoft.com/office/drawing/2014/main" id="{076CB9D1-EB09-424F-B12E-A8C51C907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0" name="Group 188">
                <a:extLst>
                  <a:ext uri="{FF2B5EF4-FFF2-40B4-BE49-F238E27FC236}">
                    <a16:creationId xmlns:a16="http://schemas.microsoft.com/office/drawing/2014/main" id="{9F40CAF3-E170-4A29-8DEC-0B004F988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3" name="Group 189">
                  <a:extLst>
                    <a:ext uri="{FF2B5EF4-FFF2-40B4-BE49-F238E27FC236}">
                      <a16:creationId xmlns:a16="http://schemas.microsoft.com/office/drawing/2014/main" id="{2D9F2D3B-D4B9-40E4-93A3-C71F045FA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" name="Group 190">
                    <a:extLst>
                      <a:ext uri="{FF2B5EF4-FFF2-40B4-BE49-F238E27FC236}">
                        <a16:creationId xmlns:a16="http://schemas.microsoft.com/office/drawing/2014/main" id="{1D67C3F8-8557-4CE9-A995-C05610340A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8" name="Freeform 191">
                      <a:extLst>
                        <a:ext uri="{FF2B5EF4-FFF2-40B4-BE49-F238E27FC236}">
                          <a16:creationId xmlns:a16="http://schemas.microsoft.com/office/drawing/2014/main" id="{94AF2C43-2C7D-43E3-A3C3-9EA07B0407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" name="Freeform 192">
                      <a:extLst>
                        <a:ext uri="{FF2B5EF4-FFF2-40B4-BE49-F238E27FC236}">
                          <a16:creationId xmlns:a16="http://schemas.microsoft.com/office/drawing/2014/main" id="{5A56DD2D-38B1-43CF-B84D-413F2E7889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6" name="Freeform 193">
                    <a:extLst>
                      <a:ext uri="{FF2B5EF4-FFF2-40B4-BE49-F238E27FC236}">
                        <a16:creationId xmlns:a16="http://schemas.microsoft.com/office/drawing/2014/main" id="{9F1C3B5F-3B44-46F3-8FF8-1E39B33A0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7" name="Freeform 194">
                    <a:extLst>
                      <a:ext uri="{FF2B5EF4-FFF2-40B4-BE49-F238E27FC236}">
                        <a16:creationId xmlns:a16="http://schemas.microsoft.com/office/drawing/2014/main" id="{B88265A2-C6F9-49AB-8C03-ABEF69755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4" name="Line 195">
                  <a:extLst>
                    <a:ext uri="{FF2B5EF4-FFF2-40B4-BE49-F238E27FC236}">
                      <a16:creationId xmlns:a16="http://schemas.microsoft.com/office/drawing/2014/main" id="{1172577D-EE59-4E3E-AC95-B241B933E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1" name="AutoShape 196">
                <a:extLst>
                  <a:ext uri="{FF2B5EF4-FFF2-40B4-BE49-F238E27FC236}">
                    <a16:creationId xmlns:a16="http://schemas.microsoft.com/office/drawing/2014/main" id="{328CE034-F1DE-4AC7-85B2-14DA00116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2" name="Line 197">
                <a:extLst>
                  <a:ext uri="{FF2B5EF4-FFF2-40B4-BE49-F238E27FC236}">
                    <a16:creationId xmlns:a16="http://schemas.microsoft.com/office/drawing/2014/main" id="{29DD2C7A-5E55-4FA0-B01D-8EA073AAF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5" name="AutoShape 199">
            <a:extLst>
              <a:ext uri="{FF2B5EF4-FFF2-40B4-BE49-F238E27FC236}">
                <a16:creationId xmlns:a16="http://schemas.microsoft.com/office/drawing/2014/main" id="{AB181FFE-24EE-41B2-80B7-4249A34983E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505525" y="425787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AutoShape 226">
            <a:extLst>
              <a:ext uri="{FF2B5EF4-FFF2-40B4-BE49-F238E27FC236}">
                <a16:creationId xmlns:a16="http://schemas.microsoft.com/office/drawing/2014/main" id="{53D6C83A-4B71-4336-AB38-0A1E6FBEE76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97" name="Group 277">
            <a:extLst>
              <a:ext uri="{FF2B5EF4-FFF2-40B4-BE49-F238E27FC236}">
                <a16:creationId xmlns:a16="http://schemas.microsoft.com/office/drawing/2014/main" id="{F084E0FB-6CCF-4F85-BA78-DD98691BC54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111372" y="4091968"/>
            <a:ext cx="311150" cy="490537"/>
            <a:chOff x="2820" y="264"/>
            <a:chExt cx="420" cy="1452"/>
          </a:xfrm>
        </p:grpSpPr>
        <p:sp>
          <p:nvSpPr>
            <p:cNvPr id="206" name="Line 278">
              <a:extLst>
                <a:ext uri="{FF2B5EF4-FFF2-40B4-BE49-F238E27FC236}">
                  <a16:creationId xmlns:a16="http://schemas.microsoft.com/office/drawing/2014/main" id="{1AE630FE-D4A3-466D-A655-066237A1F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7" name="Group 279">
              <a:extLst>
                <a:ext uri="{FF2B5EF4-FFF2-40B4-BE49-F238E27FC236}">
                  <a16:creationId xmlns:a16="http://schemas.microsoft.com/office/drawing/2014/main" id="{FEA8310C-266F-4CA7-9015-142F4B1FB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8" name="Group 280">
                <a:extLst>
                  <a:ext uri="{FF2B5EF4-FFF2-40B4-BE49-F238E27FC236}">
                    <a16:creationId xmlns:a16="http://schemas.microsoft.com/office/drawing/2014/main" id="{C521979B-1564-43E0-858B-1DBE0300E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1" name="Group 281">
                  <a:extLst>
                    <a:ext uri="{FF2B5EF4-FFF2-40B4-BE49-F238E27FC236}">
                      <a16:creationId xmlns:a16="http://schemas.microsoft.com/office/drawing/2014/main" id="{3B80CE72-BFA9-4B7F-A43C-766B9D7511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3" name="Group 282">
                    <a:extLst>
                      <a:ext uri="{FF2B5EF4-FFF2-40B4-BE49-F238E27FC236}">
                        <a16:creationId xmlns:a16="http://schemas.microsoft.com/office/drawing/2014/main" id="{97A7938B-3C15-4579-BD68-546CB67873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6" name="Freeform 283">
                      <a:extLst>
                        <a:ext uri="{FF2B5EF4-FFF2-40B4-BE49-F238E27FC236}">
                          <a16:creationId xmlns:a16="http://schemas.microsoft.com/office/drawing/2014/main" id="{AB20A547-704D-4CFB-BD95-B31E2E38E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7" name="Freeform 284">
                      <a:extLst>
                        <a:ext uri="{FF2B5EF4-FFF2-40B4-BE49-F238E27FC236}">
                          <a16:creationId xmlns:a16="http://schemas.microsoft.com/office/drawing/2014/main" id="{3F62759A-A609-4E53-9DF6-CD59F40C90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4" name="Freeform 285">
                    <a:extLst>
                      <a:ext uri="{FF2B5EF4-FFF2-40B4-BE49-F238E27FC236}">
                        <a16:creationId xmlns:a16="http://schemas.microsoft.com/office/drawing/2014/main" id="{40456F99-4135-45C0-A38A-1D2049C01C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5" name="Freeform 286">
                    <a:extLst>
                      <a:ext uri="{FF2B5EF4-FFF2-40B4-BE49-F238E27FC236}">
                        <a16:creationId xmlns:a16="http://schemas.microsoft.com/office/drawing/2014/main" id="{CCD73AC2-74C9-4B95-B627-7FC29F9C4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2" name="Line 287">
                  <a:extLst>
                    <a:ext uri="{FF2B5EF4-FFF2-40B4-BE49-F238E27FC236}">
                      <a16:creationId xmlns:a16="http://schemas.microsoft.com/office/drawing/2014/main" id="{93088397-B7E6-4943-BB7D-0E69C4A06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9" name="AutoShape 288">
                <a:extLst>
                  <a:ext uri="{FF2B5EF4-FFF2-40B4-BE49-F238E27FC236}">
                    <a16:creationId xmlns:a16="http://schemas.microsoft.com/office/drawing/2014/main" id="{9C5FE81A-2F7C-44B6-92DC-D19572F2B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0" name="Line 289">
                <a:extLst>
                  <a:ext uri="{FF2B5EF4-FFF2-40B4-BE49-F238E27FC236}">
                    <a16:creationId xmlns:a16="http://schemas.microsoft.com/office/drawing/2014/main" id="{A19B0FC3-DC60-4180-A0B9-D41367E8C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98" name="Bogen 197">
            <a:extLst>
              <a:ext uri="{FF2B5EF4-FFF2-40B4-BE49-F238E27FC236}">
                <a16:creationId xmlns:a16="http://schemas.microsoft.com/office/drawing/2014/main" id="{FEEFB1DC-13BC-409B-8855-D2B573132D8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99" name="Group 254">
            <a:extLst>
              <a:ext uri="{FF2B5EF4-FFF2-40B4-BE49-F238E27FC236}">
                <a16:creationId xmlns:a16="http://schemas.microsoft.com/office/drawing/2014/main" id="{B435AF76-15DF-46D2-8726-F5EFDED29225}"/>
              </a:ext>
            </a:extLst>
          </p:cNvPr>
          <p:cNvGrpSpPr>
            <a:grpSpLocks/>
          </p:cNvGrpSpPr>
          <p:nvPr/>
        </p:nvGrpSpPr>
        <p:grpSpPr bwMode="auto">
          <a:xfrm rot="13656542" flipV="1">
            <a:off x="7237151" y="3120416"/>
            <a:ext cx="769938" cy="292100"/>
            <a:chOff x="4875" y="7237"/>
            <a:chExt cx="4230" cy="1883"/>
          </a:xfrm>
        </p:grpSpPr>
        <p:sp>
          <p:nvSpPr>
            <p:cNvPr id="204" name="Arc 255">
              <a:extLst>
                <a:ext uri="{FF2B5EF4-FFF2-40B4-BE49-F238E27FC236}">
                  <a16:creationId xmlns:a16="http://schemas.microsoft.com/office/drawing/2014/main" id="{D4124044-306A-4091-BCD9-F60A36A77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" name="AutoShape 256">
              <a:extLst>
                <a:ext uri="{FF2B5EF4-FFF2-40B4-BE49-F238E27FC236}">
                  <a16:creationId xmlns:a16="http://schemas.microsoft.com/office/drawing/2014/main" id="{2C10F3B3-2BFF-4BFB-9BB0-FBCB7D6BB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0" name="Bogen 199">
            <a:extLst>
              <a:ext uri="{FF2B5EF4-FFF2-40B4-BE49-F238E27FC236}">
                <a16:creationId xmlns:a16="http://schemas.microsoft.com/office/drawing/2014/main" id="{4D8EFDD5-BEC1-402F-A446-29BAB7D4C28A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278" name="Group 254">
            <a:extLst>
              <a:ext uri="{FF2B5EF4-FFF2-40B4-BE49-F238E27FC236}">
                <a16:creationId xmlns:a16="http://schemas.microsoft.com/office/drawing/2014/main" id="{55FEE124-84A2-4116-93DD-F1D3480CA00B}"/>
              </a:ext>
            </a:extLst>
          </p:cNvPr>
          <p:cNvGrpSpPr>
            <a:grpSpLocks/>
          </p:cNvGrpSpPr>
          <p:nvPr/>
        </p:nvGrpSpPr>
        <p:grpSpPr bwMode="auto">
          <a:xfrm rot="7943458">
            <a:off x="5798481" y="2563645"/>
            <a:ext cx="769938" cy="292100"/>
            <a:chOff x="4875" y="7237"/>
            <a:chExt cx="4230" cy="1883"/>
          </a:xfrm>
        </p:grpSpPr>
        <p:sp>
          <p:nvSpPr>
            <p:cNvPr id="279" name="Arc 255">
              <a:extLst>
                <a:ext uri="{FF2B5EF4-FFF2-40B4-BE49-F238E27FC236}">
                  <a16:creationId xmlns:a16="http://schemas.microsoft.com/office/drawing/2014/main" id="{49D4012F-E7A3-4286-8E4C-9D7AF169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0" name="AutoShape 256">
              <a:extLst>
                <a:ext uri="{FF2B5EF4-FFF2-40B4-BE49-F238E27FC236}">
                  <a16:creationId xmlns:a16="http://schemas.microsoft.com/office/drawing/2014/main" id="{715A49C9-21F8-4A4F-9BD6-CE7855F7A1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11" name="Text Box 93">
            <a:extLst>
              <a:ext uri="{FF2B5EF4-FFF2-40B4-BE49-F238E27FC236}">
                <a16:creationId xmlns:a16="http://schemas.microsoft.com/office/drawing/2014/main" id="{A5880B4B-8266-4C80-8246-4A5AE9065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936" y="2578016"/>
            <a:ext cx="300355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位滚位于直线段的中间</a:t>
            </a:r>
            <a:endParaRPr lang="de-DE" altLang="de-DE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¼ rolls on middle of the line.</a:t>
            </a:r>
          </a:p>
        </p:txBody>
      </p:sp>
      <p:sp>
        <p:nvSpPr>
          <p:cNvPr id="112" name="Oval 94">
            <a:extLst>
              <a:ext uri="{FF2B5EF4-FFF2-40B4-BE49-F238E27FC236}">
                <a16:creationId xmlns:a16="http://schemas.microsoft.com/office/drawing/2014/main" id="{8F5BD171-17A5-4464-BDC8-FD0AADAA4D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3540" y="3340655"/>
            <a:ext cx="1073683" cy="102081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96">
            <a:extLst>
              <a:ext uri="{FF2B5EF4-FFF2-40B4-BE49-F238E27FC236}">
                <a16:creationId xmlns:a16="http://schemas.microsoft.com/office/drawing/2014/main" id="{654FE208-F005-4FF3-B6F3-11FA2E951156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600642" y="1742489"/>
            <a:ext cx="1014412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97">
            <a:extLst>
              <a:ext uri="{FF2B5EF4-FFF2-40B4-BE49-F238E27FC236}">
                <a16:creationId xmlns:a16="http://schemas.microsoft.com/office/drawing/2014/main" id="{67801BA4-7D6B-4521-8D8A-AB8497E12A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93830" y="3448068"/>
            <a:ext cx="1115704" cy="103865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101">
            <a:extLst>
              <a:ext uri="{FF2B5EF4-FFF2-40B4-BE49-F238E27FC236}">
                <a16:creationId xmlns:a16="http://schemas.microsoft.com/office/drawing/2014/main" id="{45E3F221-FBEC-4796-961B-E926CF58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401" y="393794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6" name="Oval 96">
            <a:extLst>
              <a:ext uri="{FF2B5EF4-FFF2-40B4-BE49-F238E27FC236}">
                <a16:creationId xmlns:a16="http://schemas.microsoft.com/office/drawing/2014/main" id="{60FBD084-D484-42A2-B422-E36EF11FF0D4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237565" y="1433586"/>
            <a:ext cx="845867" cy="76700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7" name="Text Box 145">
            <a:extLst>
              <a:ext uri="{FF2B5EF4-FFF2-40B4-BE49-F238E27FC236}">
                <a16:creationId xmlns:a16="http://schemas.microsoft.com/office/drawing/2014/main" id="{9695D234-E4A6-4135-B386-4F2912A0C03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279283" y="2621319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118" name="Text Box 145">
            <a:extLst>
              <a:ext uri="{FF2B5EF4-FFF2-40B4-BE49-F238E27FC236}">
                <a16:creationId xmlns:a16="http://schemas.microsoft.com/office/drawing/2014/main" id="{5F83E695-8BFB-4280-B563-200DA9BF39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665002" y="2892425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92" name="Oval 106">
            <a:extLst>
              <a:ext uri="{FF2B5EF4-FFF2-40B4-BE49-F238E27FC236}">
                <a16:creationId xmlns:a16="http://schemas.microsoft.com/office/drawing/2014/main" id="{C37F0C44-1759-409A-8A13-A67738B74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416" y="439961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3" name="Oval 106">
            <a:extLst>
              <a:ext uri="{FF2B5EF4-FFF2-40B4-BE49-F238E27FC236}">
                <a16:creationId xmlns:a16="http://schemas.microsoft.com/office/drawing/2014/main" id="{3BE702FA-BD7F-4B38-B448-034A69F90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982" y="21126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4" name="Oval 106">
            <a:extLst>
              <a:ext uri="{FF2B5EF4-FFF2-40B4-BE49-F238E27FC236}">
                <a16:creationId xmlns:a16="http://schemas.microsoft.com/office/drawing/2014/main" id="{CA8D2A22-F231-4E9A-B4D0-896C55CB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287" y="17619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5" name="Oval 106">
            <a:extLst>
              <a:ext uri="{FF2B5EF4-FFF2-40B4-BE49-F238E27FC236}">
                <a16:creationId xmlns:a16="http://schemas.microsoft.com/office/drawing/2014/main" id="{3D7DA416-E30A-44FF-9BA6-E7DBB9865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59" y="17037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106">
            <a:extLst>
              <a:ext uri="{FF2B5EF4-FFF2-40B4-BE49-F238E27FC236}">
                <a16:creationId xmlns:a16="http://schemas.microsoft.com/office/drawing/2014/main" id="{F997DBE5-2977-451B-8A6B-53C5E9C5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169" y="13232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106">
            <a:extLst>
              <a:ext uri="{FF2B5EF4-FFF2-40B4-BE49-F238E27FC236}">
                <a16:creationId xmlns:a16="http://schemas.microsoft.com/office/drawing/2014/main" id="{F8F7A538-458B-4967-B211-870FC1C02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984" y="29315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1" name="Oval 106">
            <a:extLst>
              <a:ext uri="{FF2B5EF4-FFF2-40B4-BE49-F238E27FC236}">
                <a16:creationId xmlns:a16="http://schemas.microsoft.com/office/drawing/2014/main" id="{5F5570FA-582C-4670-8D5C-A0BC49EC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573" y="284192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2" name="Oval 106">
            <a:extLst>
              <a:ext uri="{FF2B5EF4-FFF2-40B4-BE49-F238E27FC236}">
                <a16:creationId xmlns:a16="http://schemas.microsoft.com/office/drawing/2014/main" id="{EFDFD27F-A206-4545-A9D5-572E7D6E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242" y="425215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3" name="Oval 106">
            <a:extLst>
              <a:ext uri="{FF2B5EF4-FFF2-40B4-BE49-F238E27FC236}">
                <a16:creationId xmlns:a16="http://schemas.microsoft.com/office/drawing/2014/main" id="{ED43401C-97D9-4D58-A5E0-638F7BD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679" y="379024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37F98D43-C3BF-D11C-28C0-5066337A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446" y="179180"/>
            <a:ext cx="6587217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P-25.14 </a:t>
            </a:r>
            <a:r>
              <a:rPr lang="zh-CN" altLang="en-US" sz="2000" b="1" dirty="0"/>
              <a:t>礼帽带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位滚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Top hat with two quarter rolls. Option: Top hat with quarter roll, quarter roll.</a:t>
            </a:r>
            <a:endParaRPr lang="de-DE" altLang="de-DE" sz="1200" b="1" dirty="0"/>
          </a:p>
        </p:txBody>
      </p:sp>
      <p:sp>
        <p:nvSpPr>
          <p:cNvPr id="3" name="Text Box 120">
            <a:extLst>
              <a:ext uri="{FF2B5EF4-FFF2-40B4-BE49-F238E27FC236}">
                <a16:creationId xmlns:a16="http://schemas.microsoft.com/office/drawing/2014/main" id="{0C2D1CBE-D479-58E8-37AE-018990440C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94038" y="973259"/>
            <a:ext cx="1381125" cy="707886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CC"/>
                </a:solidFill>
              </a:rPr>
              <a:t>可选做 </a:t>
            </a: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id="{0ADB7F46-F9D6-AC87-956A-E88D6FD10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982" y="3408589"/>
            <a:ext cx="2032000" cy="66172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6675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114">
            <a:extLst>
              <a:ext uri="{FF2B5EF4-FFF2-40B4-BE49-F238E27FC236}">
                <a16:creationId xmlns:a16="http://schemas.microsoft.com/office/drawing/2014/main" id="{7C0CFB17-7AAA-4E27-BD7C-EE19D68C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458" y="217298"/>
            <a:ext cx="3886587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P-25.15 </a:t>
            </a:r>
            <a:r>
              <a:rPr lang="en-US" altLang="zh-CN" sz="2000" b="1" dirty="0"/>
              <a:t>Z</a:t>
            </a:r>
            <a:r>
              <a:rPr lang="zh-CN" altLang="en-US" sz="2000" b="1" dirty="0"/>
              <a:t>字带快滚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Figure Z with snap roll</a:t>
            </a:r>
            <a:endParaRPr lang="en-GB" altLang="de-DE" sz="1100" b="1" dirty="0"/>
          </a:p>
        </p:txBody>
      </p:sp>
      <p:sp>
        <p:nvSpPr>
          <p:cNvPr id="32778" name="Text Box 130">
            <a:extLst>
              <a:ext uri="{FF2B5EF4-FFF2-40B4-BE49-F238E27FC236}">
                <a16:creationId xmlns:a16="http://schemas.microsoft.com/office/drawing/2014/main" id="{CA5E06D2-7447-4E79-8CD9-34678156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6500813"/>
            <a:ext cx="106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P-25.15.01</a:t>
            </a:r>
            <a:endParaRPr lang="de-DE" altLang="de-DE" dirty="0"/>
          </a:p>
        </p:txBody>
      </p:sp>
      <p:sp>
        <p:nvSpPr>
          <p:cNvPr id="32779" name="Text Box 305">
            <a:extLst>
              <a:ext uri="{FF2B5EF4-FFF2-40B4-BE49-F238E27FC236}">
                <a16:creationId xmlns:a16="http://schemas.microsoft.com/office/drawing/2014/main" id="{3DA4E4C0-8EB9-4732-9AFA-E7E02DF4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28" y="5228032"/>
            <a:ext cx="716590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/>
              <a:t>正飞进入，拉</a:t>
            </a:r>
            <a:r>
              <a:rPr lang="en-US" altLang="zh-CN" sz="1600" b="1" dirty="0"/>
              <a:t>3/8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上升直线，做一个快滚，推</a:t>
            </a:r>
            <a:r>
              <a:rPr lang="en-US" altLang="zh-CN" sz="1600" b="1" dirty="0"/>
              <a:t>3/8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r>
              <a:rPr lang="en-US" sz="1200" b="1" dirty="0"/>
              <a:t>From upright, pull through a three eighths loop into a forty-five degree upline, perform a snap roll, push through a three eighths loop, exit upright.</a:t>
            </a:r>
            <a:endParaRPr lang="de-DE" sz="1200" b="1" dirty="0"/>
          </a:p>
        </p:txBody>
      </p:sp>
      <p:grpSp>
        <p:nvGrpSpPr>
          <p:cNvPr id="108" name="Group 456">
            <a:extLst>
              <a:ext uri="{FF2B5EF4-FFF2-40B4-BE49-F238E27FC236}">
                <a16:creationId xmlns:a16="http://schemas.microsoft.com/office/drawing/2014/main" id="{0F55C779-47F8-4959-9A1C-0994D873E6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73525" y="1422400"/>
            <a:ext cx="1731962" cy="2733675"/>
            <a:chOff x="1645" y="1000"/>
            <a:chExt cx="1091" cy="1722"/>
          </a:xfrm>
        </p:grpSpPr>
        <p:sp>
          <p:nvSpPr>
            <p:cNvPr id="109" name="Line 364">
              <a:extLst>
                <a:ext uri="{FF2B5EF4-FFF2-40B4-BE49-F238E27FC236}">
                  <a16:creationId xmlns:a16="http://schemas.microsoft.com/office/drawing/2014/main" id="{89344118-FF93-44FE-94B7-25063FBD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1346"/>
              <a:ext cx="1013" cy="10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Line 366">
              <a:extLst>
                <a:ext uri="{FF2B5EF4-FFF2-40B4-BE49-F238E27FC236}">
                  <a16:creationId xmlns:a16="http://schemas.microsoft.com/office/drawing/2014/main" id="{9B814ABF-3FC2-40C3-8759-14DA6C48E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008"/>
              <a:ext cx="7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Arc 367">
              <a:extLst>
                <a:ext uri="{FF2B5EF4-FFF2-40B4-BE49-F238E27FC236}">
                  <a16:creationId xmlns:a16="http://schemas.microsoft.com/office/drawing/2014/main" id="{2D66C461-6843-41A3-8E69-EC70938E4A27}"/>
                </a:ext>
              </a:extLst>
            </p:cNvPr>
            <p:cNvSpPr>
              <a:spLocks/>
            </p:cNvSpPr>
            <p:nvPr/>
          </p:nvSpPr>
          <p:spPr bwMode="auto">
            <a:xfrm rot="5732302" flipH="1">
              <a:off x="1565" y="1080"/>
              <a:ext cx="347" cy="188"/>
            </a:xfrm>
            <a:custGeom>
              <a:avLst/>
              <a:gdLst>
                <a:gd name="T0" fmla="*/ 3 w 37585"/>
                <a:gd name="T1" fmla="*/ 0 h 21600"/>
                <a:gd name="T2" fmla="*/ 0 w 37585"/>
                <a:gd name="T3" fmla="*/ 1 h 21600"/>
                <a:gd name="T4" fmla="*/ 1 w 375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85" h="21600" fill="none" extrusionOk="0">
                  <a:moveTo>
                    <a:pt x="37584" y="2086"/>
                  </a:moveTo>
                  <a:cubicBezTo>
                    <a:pt x="36510" y="13155"/>
                    <a:pt x="27206" y="21599"/>
                    <a:pt x="16086" y="21599"/>
                  </a:cubicBezTo>
                  <a:cubicBezTo>
                    <a:pt x="9946" y="21599"/>
                    <a:pt x="4097" y="18987"/>
                    <a:pt x="0" y="14415"/>
                  </a:cubicBezTo>
                </a:path>
                <a:path w="37585" h="21600" stroke="0" extrusionOk="0">
                  <a:moveTo>
                    <a:pt x="37584" y="2086"/>
                  </a:moveTo>
                  <a:cubicBezTo>
                    <a:pt x="36510" y="13155"/>
                    <a:pt x="27206" y="21599"/>
                    <a:pt x="16086" y="21599"/>
                  </a:cubicBezTo>
                  <a:cubicBezTo>
                    <a:pt x="9946" y="21599"/>
                    <a:pt x="4097" y="18987"/>
                    <a:pt x="0" y="14415"/>
                  </a:cubicBezTo>
                  <a:lnTo>
                    <a:pt x="16086" y="0"/>
                  </a:lnTo>
                  <a:lnTo>
                    <a:pt x="37584" y="20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369">
              <a:extLst>
                <a:ext uri="{FF2B5EF4-FFF2-40B4-BE49-F238E27FC236}">
                  <a16:creationId xmlns:a16="http://schemas.microsoft.com/office/drawing/2014/main" id="{4AE93DF4-8E07-482C-9F73-A57E09BE2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7" y="2716"/>
              <a:ext cx="81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Arc 370">
              <a:extLst>
                <a:ext uri="{FF2B5EF4-FFF2-40B4-BE49-F238E27FC236}">
                  <a16:creationId xmlns:a16="http://schemas.microsoft.com/office/drawing/2014/main" id="{22832959-E6ED-49E5-BE25-BC029CDF2138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2464" y="2450"/>
              <a:ext cx="356" cy="188"/>
            </a:xfrm>
            <a:custGeom>
              <a:avLst/>
              <a:gdLst>
                <a:gd name="T0" fmla="*/ 3 w 38045"/>
                <a:gd name="T1" fmla="*/ 0 h 21600"/>
                <a:gd name="T2" fmla="*/ 0 w 38045"/>
                <a:gd name="T3" fmla="*/ 1 h 21600"/>
                <a:gd name="T4" fmla="*/ 1 w 3804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045" h="21600" fill="none" extrusionOk="0">
                  <a:moveTo>
                    <a:pt x="38044" y="2086"/>
                  </a:moveTo>
                  <a:cubicBezTo>
                    <a:pt x="36970" y="13155"/>
                    <a:pt x="27666" y="21599"/>
                    <a:pt x="16546" y="21599"/>
                  </a:cubicBezTo>
                  <a:cubicBezTo>
                    <a:pt x="10161" y="21599"/>
                    <a:pt x="4104" y="18775"/>
                    <a:pt x="0" y="13884"/>
                  </a:cubicBezTo>
                </a:path>
                <a:path w="38045" h="21600" stroke="0" extrusionOk="0">
                  <a:moveTo>
                    <a:pt x="38044" y="2086"/>
                  </a:moveTo>
                  <a:cubicBezTo>
                    <a:pt x="36970" y="13155"/>
                    <a:pt x="27666" y="21599"/>
                    <a:pt x="16546" y="21599"/>
                  </a:cubicBezTo>
                  <a:cubicBezTo>
                    <a:pt x="10161" y="21599"/>
                    <a:pt x="4104" y="18775"/>
                    <a:pt x="0" y="13884"/>
                  </a:cubicBezTo>
                  <a:lnTo>
                    <a:pt x="16546" y="0"/>
                  </a:lnTo>
                  <a:lnTo>
                    <a:pt x="38044" y="20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4" name="AutoShape 371">
            <a:extLst>
              <a:ext uri="{FF2B5EF4-FFF2-40B4-BE49-F238E27FC236}">
                <a16:creationId xmlns:a16="http://schemas.microsoft.com/office/drawing/2014/main" id="{9FD3E4C5-989B-4BDA-8A64-5759FC07E3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7637" y="4052888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AutoShape 372">
            <a:extLst>
              <a:ext uri="{FF2B5EF4-FFF2-40B4-BE49-F238E27FC236}">
                <a16:creationId xmlns:a16="http://schemas.microsoft.com/office/drawing/2014/main" id="{19E67225-D452-40A7-A293-E93E8C27D2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62437" y="1343025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16" name="Group 378">
            <a:extLst>
              <a:ext uri="{FF2B5EF4-FFF2-40B4-BE49-F238E27FC236}">
                <a16:creationId xmlns:a16="http://schemas.microsoft.com/office/drawing/2014/main" id="{A8EC454A-1D93-4AF4-92EB-CD7FB7F19E93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5934075" y="3906838"/>
            <a:ext cx="341313" cy="490538"/>
            <a:chOff x="2820" y="264"/>
            <a:chExt cx="420" cy="1452"/>
          </a:xfrm>
        </p:grpSpPr>
        <p:sp>
          <p:nvSpPr>
            <p:cNvPr id="117" name="Line 379">
              <a:extLst>
                <a:ext uri="{FF2B5EF4-FFF2-40B4-BE49-F238E27FC236}">
                  <a16:creationId xmlns:a16="http://schemas.microsoft.com/office/drawing/2014/main" id="{311E865B-0DE3-46E1-8AF5-A7BEFF28E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8" name="Group 380">
              <a:extLst>
                <a:ext uri="{FF2B5EF4-FFF2-40B4-BE49-F238E27FC236}">
                  <a16:creationId xmlns:a16="http://schemas.microsoft.com/office/drawing/2014/main" id="{A174BA48-A505-4CA8-BA4B-F7773CEE7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9" name="Group 381">
                <a:extLst>
                  <a:ext uri="{FF2B5EF4-FFF2-40B4-BE49-F238E27FC236}">
                    <a16:creationId xmlns:a16="http://schemas.microsoft.com/office/drawing/2014/main" id="{FED04EAC-28CB-4C65-AEEC-4C2049D2D1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2" name="Group 382">
                  <a:extLst>
                    <a:ext uri="{FF2B5EF4-FFF2-40B4-BE49-F238E27FC236}">
                      <a16:creationId xmlns:a16="http://schemas.microsoft.com/office/drawing/2014/main" id="{56E0B758-1A8F-46AB-846F-D859027F2D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4" name="Group 383">
                    <a:extLst>
                      <a:ext uri="{FF2B5EF4-FFF2-40B4-BE49-F238E27FC236}">
                        <a16:creationId xmlns:a16="http://schemas.microsoft.com/office/drawing/2014/main" id="{4A6F5C73-8524-4E19-B3A5-C7EE9B9CC5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7" name="Freeform 384">
                      <a:extLst>
                        <a:ext uri="{FF2B5EF4-FFF2-40B4-BE49-F238E27FC236}">
                          <a16:creationId xmlns:a16="http://schemas.microsoft.com/office/drawing/2014/main" id="{4CE98F9B-83F1-4BAD-82B8-04014DFCB5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8" name="Freeform 385">
                      <a:extLst>
                        <a:ext uri="{FF2B5EF4-FFF2-40B4-BE49-F238E27FC236}">
                          <a16:creationId xmlns:a16="http://schemas.microsoft.com/office/drawing/2014/main" id="{9FB01ECD-50B5-4AF0-A74D-0EFF23FBC2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5" name="Freeform 386">
                    <a:extLst>
                      <a:ext uri="{FF2B5EF4-FFF2-40B4-BE49-F238E27FC236}">
                        <a16:creationId xmlns:a16="http://schemas.microsoft.com/office/drawing/2014/main" id="{82BAB086-6519-4532-896E-33563E830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6" name="Freeform 387">
                    <a:extLst>
                      <a:ext uri="{FF2B5EF4-FFF2-40B4-BE49-F238E27FC236}">
                        <a16:creationId xmlns:a16="http://schemas.microsoft.com/office/drawing/2014/main" id="{5C768C10-EDC3-444A-8FF5-929D98933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" name="Line 388">
                  <a:extLst>
                    <a:ext uri="{FF2B5EF4-FFF2-40B4-BE49-F238E27FC236}">
                      <a16:creationId xmlns:a16="http://schemas.microsoft.com/office/drawing/2014/main" id="{9798D161-FCC9-4963-847F-3E01F6C14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0" name="AutoShape 389">
                <a:extLst>
                  <a:ext uri="{FF2B5EF4-FFF2-40B4-BE49-F238E27FC236}">
                    <a16:creationId xmlns:a16="http://schemas.microsoft.com/office/drawing/2014/main" id="{A57FB968-F315-492C-8A87-0F3A4B285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1" name="Line 390">
                <a:extLst>
                  <a:ext uri="{FF2B5EF4-FFF2-40B4-BE49-F238E27FC236}">
                    <a16:creationId xmlns:a16="http://schemas.microsoft.com/office/drawing/2014/main" id="{60DF294F-E6CF-4C46-BE37-11DBCA1D2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9" name="Group 392">
            <a:extLst>
              <a:ext uri="{FF2B5EF4-FFF2-40B4-BE49-F238E27FC236}">
                <a16:creationId xmlns:a16="http://schemas.microsoft.com/office/drawing/2014/main" id="{DC0D89A1-38F7-4931-8D7B-C4D22B88A151}"/>
              </a:ext>
            </a:extLst>
          </p:cNvPr>
          <p:cNvGrpSpPr>
            <a:grpSpLocks/>
          </p:cNvGrpSpPr>
          <p:nvPr/>
        </p:nvGrpSpPr>
        <p:grpSpPr bwMode="auto">
          <a:xfrm rot="13590667" flipH="1">
            <a:off x="4337843" y="2972593"/>
            <a:ext cx="311150" cy="538163"/>
            <a:chOff x="2820" y="264"/>
            <a:chExt cx="420" cy="1452"/>
          </a:xfrm>
        </p:grpSpPr>
        <p:sp>
          <p:nvSpPr>
            <p:cNvPr id="130" name="Line 393">
              <a:extLst>
                <a:ext uri="{FF2B5EF4-FFF2-40B4-BE49-F238E27FC236}">
                  <a16:creationId xmlns:a16="http://schemas.microsoft.com/office/drawing/2014/main" id="{14BD6F23-FDCC-48D1-9511-698CD8025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1" name="Group 394">
              <a:extLst>
                <a:ext uri="{FF2B5EF4-FFF2-40B4-BE49-F238E27FC236}">
                  <a16:creationId xmlns:a16="http://schemas.microsoft.com/office/drawing/2014/main" id="{D20D4977-C116-45E0-8D3F-B8E809D47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2" name="Group 395">
                <a:extLst>
                  <a:ext uri="{FF2B5EF4-FFF2-40B4-BE49-F238E27FC236}">
                    <a16:creationId xmlns:a16="http://schemas.microsoft.com/office/drawing/2014/main" id="{7CD2FF7A-1290-4B2A-87AC-20F01FE50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5" name="Group 396">
                  <a:extLst>
                    <a:ext uri="{FF2B5EF4-FFF2-40B4-BE49-F238E27FC236}">
                      <a16:creationId xmlns:a16="http://schemas.microsoft.com/office/drawing/2014/main" id="{E0D8962D-D1A8-4057-B71D-3B29B79BBC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7" name="Group 397">
                    <a:extLst>
                      <a:ext uri="{FF2B5EF4-FFF2-40B4-BE49-F238E27FC236}">
                        <a16:creationId xmlns:a16="http://schemas.microsoft.com/office/drawing/2014/main" id="{559309A4-7DB8-41CB-A4EA-F59B76EDD3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0" name="Freeform 398">
                      <a:extLst>
                        <a:ext uri="{FF2B5EF4-FFF2-40B4-BE49-F238E27FC236}">
                          <a16:creationId xmlns:a16="http://schemas.microsoft.com/office/drawing/2014/main" id="{932878B6-6F28-45FA-8DD3-3D0FA92E58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1" name="Freeform 399">
                      <a:extLst>
                        <a:ext uri="{FF2B5EF4-FFF2-40B4-BE49-F238E27FC236}">
                          <a16:creationId xmlns:a16="http://schemas.microsoft.com/office/drawing/2014/main" id="{AB420C73-AEE4-4565-8058-C543E359BE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8" name="Freeform 400">
                    <a:extLst>
                      <a:ext uri="{FF2B5EF4-FFF2-40B4-BE49-F238E27FC236}">
                        <a16:creationId xmlns:a16="http://schemas.microsoft.com/office/drawing/2014/main" id="{03AA333E-E407-4DC9-AD89-E50651F989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9" name="Freeform 401">
                    <a:extLst>
                      <a:ext uri="{FF2B5EF4-FFF2-40B4-BE49-F238E27FC236}">
                        <a16:creationId xmlns:a16="http://schemas.microsoft.com/office/drawing/2014/main" id="{C1A7C559-0C49-419C-AB32-C829530811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6" name="Line 402">
                  <a:extLst>
                    <a:ext uri="{FF2B5EF4-FFF2-40B4-BE49-F238E27FC236}">
                      <a16:creationId xmlns:a16="http://schemas.microsoft.com/office/drawing/2014/main" id="{1A0105B9-C6FF-4D87-B01F-550B1F8E6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3" name="AutoShape 403">
                <a:extLst>
                  <a:ext uri="{FF2B5EF4-FFF2-40B4-BE49-F238E27FC236}">
                    <a16:creationId xmlns:a16="http://schemas.microsoft.com/office/drawing/2014/main" id="{23898EAB-B4C5-40B2-9EF9-B10D2B9CE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4" name="Line 404">
                <a:extLst>
                  <a:ext uri="{FF2B5EF4-FFF2-40B4-BE49-F238E27FC236}">
                    <a16:creationId xmlns:a16="http://schemas.microsoft.com/office/drawing/2014/main" id="{0F79E11D-B26C-4862-B0D9-382F5EDD6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5" name="Group 442">
            <a:extLst>
              <a:ext uri="{FF2B5EF4-FFF2-40B4-BE49-F238E27FC236}">
                <a16:creationId xmlns:a16="http://schemas.microsoft.com/office/drawing/2014/main" id="{90374612-CE21-4F3D-9598-A6317F8466C6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3660775" y="1227138"/>
            <a:ext cx="341313" cy="490538"/>
            <a:chOff x="2820" y="264"/>
            <a:chExt cx="420" cy="1452"/>
          </a:xfrm>
        </p:grpSpPr>
        <p:sp>
          <p:nvSpPr>
            <p:cNvPr id="146" name="Line 443">
              <a:extLst>
                <a:ext uri="{FF2B5EF4-FFF2-40B4-BE49-F238E27FC236}">
                  <a16:creationId xmlns:a16="http://schemas.microsoft.com/office/drawing/2014/main" id="{BEC263B2-9235-4CBD-960C-01ABC699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7" name="Group 444">
              <a:extLst>
                <a:ext uri="{FF2B5EF4-FFF2-40B4-BE49-F238E27FC236}">
                  <a16:creationId xmlns:a16="http://schemas.microsoft.com/office/drawing/2014/main" id="{E01DB250-14AC-4553-B995-24142711F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8" name="Group 445">
                <a:extLst>
                  <a:ext uri="{FF2B5EF4-FFF2-40B4-BE49-F238E27FC236}">
                    <a16:creationId xmlns:a16="http://schemas.microsoft.com/office/drawing/2014/main" id="{6444B42F-C6D7-4970-96FF-1C4CC54B24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1" name="Group 446">
                  <a:extLst>
                    <a:ext uri="{FF2B5EF4-FFF2-40B4-BE49-F238E27FC236}">
                      <a16:creationId xmlns:a16="http://schemas.microsoft.com/office/drawing/2014/main" id="{FF7E91DA-DDF1-460D-B46F-EB6A3C2FA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3" name="Group 447">
                    <a:extLst>
                      <a:ext uri="{FF2B5EF4-FFF2-40B4-BE49-F238E27FC236}">
                        <a16:creationId xmlns:a16="http://schemas.microsoft.com/office/drawing/2014/main" id="{D2DBF920-6ACC-4551-9FC9-2E4A7EC351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6" name="Freeform 448">
                      <a:extLst>
                        <a:ext uri="{FF2B5EF4-FFF2-40B4-BE49-F238E27FC236}">
                          <a16:creationId xmlns:a16="http://schemas.microsoft.com/office/drawing/2014/main" id="{FAA1A428-A12F-4BDD-A182-542806C0F7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7" name="Freeform 449">
                      <a:extLst>
                        <a:ext uri="{FF2B5EF4-FFF2-40B4-BE49-F238E27FC236}">
                          <a16:creationId xmlns:a16="http://schemas.microsoft.com/office/drawing/2014/main" id="{CC8D9528-DE93-4D1D-A6CF-249C7F256C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4" name="Freeform 450">
                    <a:extLst>
                      <a:ext uri="{FF2B5EF4-FFF2-40B4-BE49-F238E27FC236}">
                        <a16:creationId xmlns:a16="http://schemas.microsoft.com/office/drawing/2014/main" id="{7A0307A4-2BC0-492A-88FE-E7E556F6E4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5" name="Freeform 451">
                    <a:extLst>
                      <a:ext uri="{FF2B5EF4-FFF2-40B4-BE49-F238E27FC236}">
                        <a16:creationId xmlns:a16="http://schemas.microsoft.com/office/drawing/2014/main" id="{607877C2-12F0-4D43-A456-552949C12A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Line 452">
                  <a:extLst>
                    <a:ext uri="{FF2B5EF4-FFF2-40B4-BE49-F238E27FC236}">
                      <a16:creationId xmlns:a16="http://schemas.microsoft.com/office/drawing/2014/main" id="{6544EB61-6F1D-4AD7-B117-A34256D14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9" name="AutoShape 453">
                <a:extLst>
                  <a:ext uri="{FF2B5EF4-FFF2-40B4-BE49-F238E27FC236}">
                    <a16:creationId xmlns:a16="http://schemas.microsoft.com/office/drawing/2014/main" id="{DD61D962-FD2C-418A-BCF1-210E5274B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0" name="Line 454">
                <a:extLst>
                  <a:ext uri="{FF2B5EF4-FFF2-40B4-BE49-F238E27FC236}">
                    <a16:creationId xmlns:a16="http://schemas.microsoft.com/office/drawing/2014/main" id="{3E07300F-9ED1-4BEA-BB51-2FD92076F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8" name="Text Box 455">
            <a:extLst>
              <a:ext uri="{FF2B5EF4-FFF2-40B4-BE49-F238E27FC236}">
                <a16:creationId xmlns:a16="http://schemas.microsoft.com/office/drawing/2014/main" id="{F7C44F59-F3FC-4946-86B9-3B8BC5F106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423787" y="2321740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/>
              <a:t>snap roll</a:t>
            </a:r>
            <a:endParaRPr lang="de-DE" altLang="de-DE" sz="1600" b="1" dirty="0"/>
          </a:p>
        </p:txBody>
      </p:sp>
      <p:grpSp>
        <p:nvGrpSpPr>
          <p:cNvPr id="159" name="Group 457">
            <a:extLst>
              <a:ext uri="{FF2B5EF4-FFF2-40B4-BE49-F238E27FC236}">
                <a16:creationId xmlns:a16="http://schemas.microsoft.com/office/drawing/2014/main" id="{995BD1DB-E414-485C-AEC2-751753B1C00D}"/>
              </a:ext>
            </a:extLst>
          </p:cNvPr>
          <p:cNvGrpSpPr>
            <a:grpSpLocks/>
          </p:cNvGrpSpPr>
          <p:nvPr/>
        </p:nvGrpSpPr>
        <p:grpSpPr bwMode="auto">
          <a:xfrm rot="13590667" flipH="1">
            <a:off x="5277643" y="2007393"/>
            <a:ext cx="311150" cy="538163"/>
            <a:chOff x="2820" y="264"/>
            <a:chExt cx="420" cy="1452"/>
          </a:xfrm>
        </p:grpSpPr>
        <p:sp>
          <p:nvSpPr>
            <p:cNvPr id="160" name="Line 458">
              <a:extLst>
                <a:ext uri="{FF2B5EF4-FFF2-40B4-BE49-F238E27FC236}">
                  <a16:creationId xmlns:a16="http://schemas.microsoft.com/office/drawing/2014/main" id="{CBE745B1-22C5-46F3-84FE-DE2339BF6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1" name="Group 459">
              <a:extLst>
                <a:ext uri="{FF2B5EF4-FFF2-40B4-BE49-F238E27FC236}">
                  <a16:creationId xmlns:a16="http://schemas.microsoft.com/office/drawing/2014/main" id="{B98FA251-22AD-493D-A008-EE89271DCA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2" name="Group 460">
                <a:extLst>
                  <a:ext uri="{FF2B5EF4-FFF2-40B4-BE49-F238E27FC236}">
                    <a16:creationId xmlns:a16="http://schemas.microsoft.com/office/drawing/2014/main" id="{C204DD86-D831-48F6-9238-7CF7EC51F2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5" name="Group 461">
                  <a:extLst>
                    <a:ext uri="{FF2B5EF4-FFF2-40B4-BE49-F238E27FC236}">
                      <a16:creationId xmlns:a16="http://schemas.microsoft.com/office/drawing/2014/main" id="{2CB2FC5F-9FBA-4398-BDD4-720A5379FC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7" name="Group 462">
                    <a:extLst>
                      <a:ext uri="{FF2B5EF4-FFF2-40B4-BE49-F238E27FC236}">
                        <a16:creationId xmlns:a16="http://schemas.microsoft.com/office/drawing/2014/main" id="{2E18FC8C-FA48-41AB-B6C3-04B948CD86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0" name="Freeform 463">
                      <a:extLst>
                        <a:ext uri="{FF2B5EF4-FFF2-40B4-BE49-F238E27FC236}">
                          <a16:creationId xmlns:a16="http://schemas.microsoft.com/office/drawing/2014/main" id="{981ACD6B-2A16-461D-8CA5-46BFC58C85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" name="Freeform 464">
                      <a:extLst>
                        <a:ext uri="{FF2B5EF4-FFF2-40B4-BE49-F238E27FC236}">
                          <a16:creationId xmlns:a16="http://schemas.microsoft.com/office/drawing/2014/main" id="{B7B6FD01-BD9F-4D0E-BD4F-8D510AD2F0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8" name="Freeform 465">
                    <a:extLst>
                      <a:ext uri="{FF2B5EF4-FFF2-40B4-BE49-F238E27FC236}">
                        <a16:creationId xmlns:a16="http://schemas.microsoft.com/office/drawing/2014/main" id="{4DCB9925-F3EA-4A1D-861E-7AFB6C2101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9" name="Freeform 466">
                    <a:extLst>
                      <a:ext uri="{FF2B5EF4-FFF2-40B4-BE49-F238E27FC236}">
                        <a16:creationId xmlns:a16="http://schemas.microsoft.com/office/drawing/2014/main" id="{4E8EC8D2-E318-4E01-82BF-9FA68C14AA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6" name="Line 467">
                  <a:extLst>
                    <a:ext uri="{FF2B5EF4-FFF2-40B4-BE49-F238E27FC236}">
                      <a16:creationId xmlns:a16="http://schemas.microsoft.com/office/drawing/2014/main" id="{52886D1E-66E5-4556-AA19-84675F0FB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3" name="AutoShape 468">
                <a:extLst>
                  <a:ext uri="{FF2B5EF4-FFF2-40B4-BE49-F238E27FC236}">
                    <a16:creationId xmlns:a16="http://schemas.microsoft.com/office/drawing/2014/main" id="{623DEED4-1F9F-427C-80C3-66FEBF05E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4" name="Line 469">
                <a:extLst>
                  <a:ext uri="{FF2B5EF4-FFF2-40B4-BE49-F238E27FC236}">
                    <a16:creationId xmlns:a16="http://schemas.microsoft.com/office/drawing/2014/main" id="{9E5581FB-117F-44B2-BFE6-0CDA8DAC5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2" name="Group 470">
            <a:extLst>
              <a:ext uri="{FF2B5EF4-FFF2-40B4-BE49-F238E27FC236}">
                <a16:creationId xmlns:a16="http://schemas.microsoft.com/office/drawing/2014/main" id="{7EB25E34-54A4-4FB3-9586-427BBF8B91FA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5006975" y="1189038"/>
            <a:ext cx="341313" cy="490538"/>
            <a:chOff x="2820" y="264"/>
            <a:chExt cx="420" cy="1452"/>
          </a:xfrm>
        </p:grpSpPr>
        <p:sp>
          <p:nvSpPr>
            <p:cNvPr id="173" name="Line 471">
              <a:extLst>
                <a:ext uri="{FF2B5EF4-FFF2-40B4-BE49-F238E27FC236}">
                  <a16:creationId xmlns:a16="http://schemas.microsoft.com/office/drawing/2014/main" id="{87A747DE-F7FC-49AE-A268-57F6B3A0F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4" name="Group 472">
              <a:extLst>
                <a:ext uri="{FF2B5EF4-FFF2-40B4-BE49-F238E27FC236}">
                  <a16:creationId xmlns:a16="http://schemas.microsoft.com/office/drawing/2014/main" id="{58589EA6-2CA1-4017-88A8-85126E5E7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5" name="Group 473">
                <a:extLst>
                  <a:ext uri="{FF2B5EF4-FFF2-40B4-BE49-F238E27FC236}">
                    <a16:creationId xmlns:a16="http://schemas.microsoft.com/office/drawing/2014/main" id="{CA65D8CB-B89E-4738-AAB7-8471A62C58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8" name="Group 474">
                  <a:extLst>
                    <a:ext uri="{FF2B5EF4-FFF2-40B4-BE49-F238E27FC236}">
                      <a16:creationId xmlns:a16="http://schemas.microsoft.com/office/drawing/2014/main" id="{84E8C6C9-D276-4376-9BA9-BD74F7C9C9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0" name="Group 475">
                    <a:extLst>
                      <a:ext uri="{FF2B5EF4-FFF2-40B4-BE49-F238E27FC236}">
                        <a16:creationId xmlns:a16="http://schemas.microsoft.com/office/drawing/2014/main" id="{DE4E6866-10C8-48BA-B75D-166FD84E96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3" name="Freeform 476">
                      <a:extLst>
                        <a:ext uri="{FF2B5EF4-FFF2-40B4-BE49-F238E27FC236}">
                          <a16:creationId xmlns:a16="http://schemas.microsoft.com/office/drawing/2014/main" id="{D864F707-D3D1-4A70-A0C6-C5619BE07E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4" name="Freeform 477">
                      <a:extLst>
                        <a:ext uri="{FF2B5EF4-FFF2-40B4-BE49-F238E27FC236}">
                          <a16:creationId xmlns:a16="http://schemas.microsoft.com/office/drawing/2014/main" id="{EE8D3DB7-DEB4-4998-89E1-72509E6673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1" name="Freeform 478">
                    <a:extLst>
                      <a:ext uri="{FF2B5EF4-FFF2-40B4-BE49-F238E27FC236}">
                        <a16:creationId xmlns:a16="http://schemas.microsoft.com/office/drawing/2014/main" id="{1AD1D7D7-B0AA-4DE4-9D3B-C833B806D9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2" name="Freeform 479">
                    <a:extLst>
                      <a:ext uri="{FF2B5EF4-FFF2-40B4-BE49-F238E27FC236}">
                        <a16:creationId xmlns:a16="http://schemas.microsoft.com/office/drawing/2014/main" id="{04F70A64-3416-4047-9510-83BCAD878E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9" name="Line 480">
                  <a:extLst>
                    <a:ext uri="{FF2B5EF4-FFF2-40B4-BE49-F238E27FC236}">
                      <a16:creationId xmlns:a16="http://schemas.microsoft.com/office/drawing/2014/main" id="{E2E05986-63BC-4942-9FFC-5D572E867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6" name="AutoShape 481">
                <a:extLst>
                  <a:ext uri="{FF2B5EF4-FFF2-40B4-BE49-F238E27FC236}">
                    <a16:creationId xmlns:a16="http://schemas.microsoft.com/office/drawing/2014/main" id="{B40987BE-9E74-4704-B327-C48691407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7" name="Line 482">
                <a:extLst>
                  <a:ext uri="{FF2B5EF4-FFF2-40B4-BE49-F238E27FC236}">
                    <a16:creationId xmlns:a16="http://schemas.microsoft.com/office/drawing/2014/main" id="{36ED5CAA-278E-4F60-9583-F715E5779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5" name="Group 483">
            <a:extLst>
              <a:ext uri="{FF2B5EF4-FFF2-40B4-BE49-F238E27FC236}">
                <a16:creationId xmlns:a16="http://schemas.microsoft.com/office/drawing/2014/main" id="{D22150E5-E6ED-45D3-8718-42B7CD1B9157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4448175" y="3894138"/>
            <a:ext cx="341313" cy="490538"/>
            <a:chOff x="2820" y="264"/>
            <a:chExt cx="420" cy="1452"/>
          </a:xfrm>
        </p:grpSpPr>
        <p:sp>
          <p:nvSpPr>
            <p:cNvPr id="186" name="Line 484">
              <a:extLst>
                <a:ext uri="{FF2B5EF4-FFF2-40B4-BE49-F238E27FC236}">
                  <a16:creationId xmlns:a16="http://schemas.microsoft.com/office/drawing/2014/main" id="{5814B8DC-DF1F-4F4B-B684-A19261135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7" name="Group 485">
              <a:extLst>
                <a:ext uri="{FF2B5EF4-FFF2-40B4-BE49-F238E27FC236}">
                  <a16:creationId xmlns:a16="http://schemas.microsoft.com/office/drawing/2014/main" id="{C0206920-FBBB-4697-9D79-29EE8F3C2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8" name="Group 486">
                <a:extLst>
                  <a:ext uri="{FF2B5EF4-FFF2-40B4-BE49-F238E27FC236}">
                    <a16:creationId xmlns:a16="http://schemas.microsoft.com/office/drawing/2014/main" id="{DD38C08E-C619-4C2D-A7AC-5CEB973E06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1" name="Group 487">
                  <a:extLst>
                    <a:ext uri="{FF2B5EF4-FFF2-40B4-BE49-F238E27FC236}">
                      <a16:creationId xmlns:a16="http://schemas.microsoft.com/office/drawing/2014/main" id="{42DD1627-6809-4484-9D47-28BD5B7AF9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3" name="Group 488">
                    <a:extLst>
                      <a:ext uri="{FF2B5EF4-FFF2-40B4-BE49-F238E27FC236}">
                        <a16:creationId xmlns:a16="http://schemas.microsoft.com/office/drawing/2014/main" id="{1437A07A-EA3D-47DA-8151-8A9B9B803C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6" name="Freeform 489">
                      <a:extLst>
                        <a:ext uri="{FF2B5EF4-FFF2-40B4-BE49-F238E27FC236}">
                          <a16:creationId xmlns:a16="http://schemas.microsoft.com/office/drawing/2014/main" id="{463ACB4F-7F21-45A5-8FD1-A9DFC0BA9A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7" name="Freeform 490">
                      <a:extLst>
                        <a:ext uri="{FF2B5EF4-FFF2-40B4-BE49-F238E27FC236}">
                          <a16:creationId xmlns:a16="http://schemas.microsoft.com/office/drawing/2014/main" id="{4FD29B8D-0173-41CD-8EA1-3FA24339E3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4" name="Freeform 491">
                    <a:extLst>
                      <a:ext uri="{FF2B5EF4-FFF2-40B4-BE49-F238E27FC236}">
                        <a16:creationId xmlns:a16="http://schemas.microsoft.com/office/drawing/2014/main" id="{46E538AA-9696-4FAD-8C9F-BFAB2E873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" name="Freeform 492">
                    <a:extLst>
                      <a:ext uri="{FF2B5EF4-FFF2-40B4-BE49-F238E27FC236}">
                        <a16:creationId xmlns:a16="http://schemas.microsoft.com/office/drawing/2014/main" id="{37163F26-FF4B-4386-8B2D-7D635AFBE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2" name="Line 493">
                  <a:extLst>
                    <a:ext uri="{FF2B5EF4-FFF2-40B4-BE49-F238E27FC236}">
                      <a16:creationId xmlns:a16="http://schemas.microsoft.com/office/drawing/2014/main" id="{D31E39EB-4A7E-4518-B111-F82A4A29D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9" name="AutoShape 494">
                <a:extLst>
                  <a:ext uri="{FF2B5EF4-FFF2-40B4-BE49-F238E27FC236}">
                    <a16:creationId xmlns:a16="http://schemas.microsoft.com/office/drawing/2014/main" id="{BF4B6EDB-DBEC-48C5-9123-32DC320F4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0" name="Line 495">
                <a:extLst>
                  <a:ext uri="{FF2B5EF4-FFF2-40B4-BE49-F238E27FC236}">
                    <a16:creationId xmlns:a16="http://schemas.microsoft.com/office/drawing/2014/main" id="{465F98C0-CE7F-41BB-867D-B5BF2D624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9" name="Group 43">
            <a:extLst>
              <a:ext uri="{FF2B5EF4-FFF2-40B4-BE49-F238E27FC236}">
                <a16:creationId xmlns:a16="http://schemas.microsoft.com/office/drawing/2014/main" id="{0AFD9A15-56CB-436C-B58D-8B153F215D75}"/>
              </a:ext>
            </a:extLst>
          </p:cNvPr>
          <p:cNvGrpSpPr>
            <a:grpSpLocks/>
          </p:cNvGrpSpPr>
          <p:nvPr/>
        </p:nvGrpSpPr>
        <p:grpSpPr bwMode="auto">
          <a:xfrm rot="19072197" flipH="1" flipV="1">
            <a:off x="4815680" y="2634770"/>
            <a:ext cx="365125" cy="246063"/>
            <a:chOff x="4369" y="894"/>
            <a:chExt cx="230" cy="155"/>
          </a:xfrm>
        </p:grpSpPr>
        <p:sp>
          <p:nvSpPr>
            <p:cNvPr id="200" name="AutoShape 44">
              <a:extLst>
                <a:ext uri="{FF2B5EF4-FFF2-40B4-BE49-F238E27FC236}">
                  <a16:creationId xmlns:a16="http://schemas.microsoft.com/office/drawing/2014/main" id="{FA0BCFC1-5FB1-41B0-A498-501EB47D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201" name="Line 45">
              <a:extLst>
                <a:ext uri="{FF2B5EF4-FFF2-40B4-BE49-F238E27FC236}">
                  <a16:creationId xmlns:a16="http://schemas.microsoft.com/office/drawing/2014/main" id="{33522D57-D7B2-46F0-ADC2-DEB5AA176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202" name="Group 46">
            <a:extLst>
              <a:ext uri="{FF2B5EF4-FFF2-40B4-BE49-F238E27FC236}">
                <a16:creationId xmlns:a16="http://schemas.microsoft.com/office/drawing/2014/main" id="{591F6EAF-B635-423D-8746-1301E973A760}"/>
              </a:ext>
            </a:extLst>
          </p:cNvPr>
          <p:cNvGrpSpPr>
            <a:grpSpLocks/>
          </p:cNvGrpSpPr>
          <p:nvPr/>
        </p:nvGrpSpPr>
        <p:grpSpPr bwMode="auto">
          <a:xfrm rot="18824542" flipH="1" flipV="1">
            <a:off x="5240198" y="2819369"/>
            <a:ext cx="365125" cy="246063"/>
            <a:chOff x="4369" y="894"/>
            <a:chExt cx="230" cy="155"/>
          </a:xfrm>
        </p:grpSpPr>
        <p:sp>
          <p:nvSpPr>
            <p:cNvPr id="203" name="AutoShape 47">
              <a:extLst>
                <a:ext uri="{FF2B5EF4-FFF2-40B4-BE49-F238E27FC236}">
                  <a16:creationId xmlns:a16="http://schemas.microsoft.com/office/drawing/2014/main" id="{F49EE7F4-8F78-4C01-820A-B3C93DC5E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204" name="Line 48">
              <a:extLst>
                <a:ext uri="{FF2B5EF4-FFF2-40B4-BE49-F238E27FC236}">
                  <a16:creationId xmlns:a16="http://schemas.microsoft.com/office/drawing/2014/main" id="{F0C083A9-17A0-406C-A036-0CC69BAAE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855A66A-5A3C-489B-8A4B-8B5B6AE7C95C}"/>
              </a:ext>
            </a:extLst>
          </p:cNvPr>
          <p:cNvSpPr txBox="1"/>
          <p:nvPr/>
        </p:nvSpPr>
        <p:spPr>
          <a:xfrm rot="2486584">
            <a:off x="4984234" y="2824446"/>
            <a:ext cx="128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(   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Text Box 130">
            <a:extLst>
              <a:ext uri="{FF2B5EF4-FFF2-40B4-BE49-F238E27FC236}">
                <a16:creationId xmlns:a16="http://schemas.microsoft.com/office/drawing/2014/main" id="{CA5E06D2-7447-4E79-8CD9-34678156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6500813"/>
            <a:ext cx="106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P-25.15.02</a:t>
            </a:r>
            <a:endParaRPr lang="de-DE" altLang="de-DE" dirty="0"/>
          </a:p>
        </p:txBody>
      </p:sp>
      <p:grpSp>
        <p:nvGrpSpPr>
          <p:cNvPr id="108" name="Group 456">
            <a:extLst>
              <a:ext uri="{FF2B5EF4-FFF2-40B4-BE49-F238E27FC236}">
                <a16:creationId xmlns:a16="http://schemas.microsoft.com/office/drawing/2014/main" id="{0F55C779-47F8-4959-9A1C-0994D873E6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73525" y="1422400"/>
            <a:ext cx="1731962" cy="2733675"/>
            <a:chOff x="1645" y="1000"/>
            <a:chExt cx="1091" cy="1722"/>
          </a:xfrm>
        </p:grpSpPr>
        <p:sp>
          <p:nvSpPr>
            <p:cNvPr id="109" name="Line 364">
              <a:extLst>
                <a:ext uri="{FF2B5EF4-FFF2-40B4-BE49-F238E27FC236}">
                  <a16:creationId xmlns:a16="http://schemas.microsoft.com/office/drawing/2014/main" id="{89344118-FF93-44FE-94B7-25063FBD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1346"/>
              <a:ext cx="1013" cy="10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Line 366">
              <a:extLst>
                <a:ext uri="{FF2B5EF4-FFF2-40B4-BE49-F238E27FC236}">
                  <a16:creationId xmlns:a16="http://schemas.microsoft.com/office/drawing/2014/main" id="{9B814ABF-3FC2-40C3-8759-14DA6C48E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008"/>
              <a:ext cx="7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Arc 367">
              <a:extLst>
                <a:ext uri="{FF2B5EF4-FFF2-40B4-BE49-F238E27FC236}">
                  <a16:creationId xmlns:a16="http://schemas.microsoft.com/office/drawing/2014/main" id="{2D66C461-6843-41A3-8E69-EC70938E4A27}"/>
                </a:ext>
              </a:extLst>
            </p:cNvPr>
            <p:cNvSpPr>
              <a:spLocks/>
            </p:cNvSpPr>
            <p:nvPr/>
          </p:nvSpPr>
          <p:spPr bwMode="auto">
            <a:xfrm rot="5732302" flipH="1">
              <a:off x="1565" y="1080"/>
              <a:ext cx="347" cy="188"/>
            </a:xfrm>
            <a:custGeom>
              <a:avLst/>
              <a:gdLst>
                <a:gd name="T0" fmla="*/ 3 w 37585"/>
                <a:gd name="T1" fmla="*/ 0 h 21600"/>
                <a:gd name="T2" fmla="*/ 0 w 37585"/>
                <a:gd name="T3" fmla="*/ 1 h 21600"/>
                <a:gd name="T4" fmla="*/ 1 w 375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85" h="21600" fill="none" extrusionOk="0">
                  <a:moveTo>
                    <a:pt x="37584" y="2086"/>
                  </a:moveTo>
                  <a:cubicBezTo>
                    <a:pt x="36510" y="13155"/>
                    <a:pt x="27206" y="21599"/>
                    <a:pt x="16086" y="21599"/>
                  </a:cubicBezTo>
                  <a:cubicBezTo>
                    <a:pt x="9946" y="21599"/>
                    <a:pt x="4097" y="18987"/>
                    <a:pt x="0" y="14415"/>
                  </a:cubicBezTo>
                </a:path>
                <a:path w="37585" h="21600" stroke="0" extrusionOk="0">
                  <a:moveTo>
                    <a:pt x="37584" y="2086"/>
                  </a:moveTo>
                  <a:cubicBezTo>
                    <a:pt x="36510" y="13155"/>
                    <a:pt x="27206" y="21599"/>
                    <a:pt x="16086" y="21599"/>
                  </a:cubicBezTo>
                  <a:cubicBezTo>
                    <a:pt x="9946" y="21599"/>
                    <a:pt x="4097" y="18987"/>
                    <a:pt x="0" y="14415"/>
                  </a:cubicBezTo>
                  <a:lnTo>
                    <a:pt x="16086" y="0"/>
                  </a:lnTo>
                  <a:lnTo>
                    <a:pt x="37584" y="20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369">
              <a:extLst>
                <a:ext uri="{FF2B5EF4-FFF2-40B4-BE49-F238E27FC236}">
                  <a16:creationId xmlns:a16="http://schemas.microsoft.com/office/drawing/2014/main" id="{4AE93DF4-8E07-482C-9F73-A57E09BE2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7" y="2716"/>
              <a:ext cx="81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Arc 370">
              <a:extLst>
                <a:ext uri="{FF2B5EF4-FFF2-40B4-BE49-F238E27FC236}">
                  <a16:creationId xmlns:a16="http://schemas.microsoft.com/office/drawing/2014/main" id="{22832959-E6ED-49E5-BE25-BC029CDF2138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2464" y="2450"/>
              <a:ext cx="356" cy="188"/>
            </a:xfrm>
            <a:custGeom>
              <a:avLst/>
              <a:gdLst>
                <a:gd name="T0" fmla="*/ 3 w 38045"/>
                <a:gd name="T1" fmla="*/ 0 h 21600"/>
                <a:gd name="T2" fmla="*/ 0 w 38045"/>
                <a:gd name="T3" fmla="*/ 1 h 21600"/>
                <a:gd name="T4" fmla="*/ 1 w 3804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045" h="21600" fill="none" extrusionOk="0">
                  <a:moveTo>
                    <a:pt x="38044" y="2086"/>
                  </a:moveTo>
                  <a:cubicBezTo>
                    <a:pt x="36970" y="13155"/>
                    <a:pt x="27666" y="21599"/>
                    <a:pt x="16546" y="21599"/>
                  </a:cubicBezTo>
                  <a:cubicBezTo>
                    <a:pt x="10161" y="21599"/>
                    <a:pt x="4104" y="18775"/>
                    <a:pt x="0" y="13884"/>
                  </a:cubicBezTo>
                </a:path>
                <a:path w="38045" h="21600" stroke="0" extrusionOk="0">
                  <a:moveTo>
                    <a:pt x="38044" y="2086"/>
                  </a:moveTo>
                  <a:cubicBezTo>
                    <a:pt x="36970" y="13155"/>
                    <a:pt x="27666" y="21599"/>
                    <a:pt x="16546" y="21599"/>
                  </a:cubicBezTo>
                  <a:cubicBezTo>
                    <a:pt x="10161" y="21599"/>
                    <a:pt x="4104" y="18775"/>
                    <a:pt x="0" y="13884"/>
                  </a:cubicBezTo>
                  <a:lnTo>
                    <a:pt x="16546" y="0"/>
                  </a:lnTo>
                  <a:lnTo>
                    <a:pt x="38044" y="20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4" name="AutoShape 371">
            <a:extLst>
              <a:ext uri="{FF2B5EF4-FFF2-40B4-BE49-F238E27FC236}">
                <a16:creationId xmlns:a16="http://schemas.microsoft.com/office/drawing/2014/main" id="{9FD3E4C5-989B-4BDA-8A64-5759FC07E3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7637" y="4052888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AutoShape 372">
            <a:extLst>
              <a:ext uri="{FF2B5EF4-FFF2-40B4-BE49-F238E27FC236}">
                <a16:creationId xmlns:a16="http://schemas.microsoft.com/office/drawing/2014/main" id="{19E67225-D452-40A7-A293-E93E8C27D2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62437" y="1343025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16" name="Group 378">
            <a:extLst>
              <a:ext uri="{FF2B5EF4-FFF2-40B4-BE49-F238E27FC236}">
                <a16:creationId xmlns:a16="http://schemas.microsoft.com/office/drawing/2014/main" id="{A8EC454A-1D93-4AF4-92EB-CD7FB7F19E93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5934075" y="3906838"/>
            <a:ext cx="341313" cy="490538"/>
            <a:chOff x="2820" y="264"/>
            <a:chExt cx="420" cy="1452"/>
          </a:xfrm>
        </p:grpSpPr>
        <p:sp>
          <p:nvSpPr>
            <p:cNvPr id="117" name="Line 379">
              <a:extLst>
                <a:ext uri="{FF2B5EF4-FFF2-40B4-BE49-F238E27FC236}">
                  <a16:creationId xmlns:a16="http://schemas.microsoft.com/office/drawing/2014/main" id="{311E865B-0DE3-46E1-8AF5-A7BEFF28E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8" name="Group 380">
              <a:extLst>
                <a:ext uri="{FF2B5EF4-FFF2-40B4-BE49-F238E27FC236}">
                  <a16:creationId xmlns:a16="http://schemas.microsoft.com/office/drawing/2014/main" id="{A174BA48-A505-4CA8-BA4B-F7773CEE7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9" name="Group 381">
                <a:extLst>
                  <a:ext uri="{FF2B5EF4-FFF2-40B4-BE49-F238E27FC236}">
                    <a16:creationId xmlns:a16="http://schemas.microsoft.com/office/drawing/2014/main" id="{FED04EAC-28CB-4C65-AEEC-4C2049D2D1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2" name="Group 382">
                  <a:extLst>
                    <a:ext uri="{FF2B5EF4-FFF2-40B4-BE49-F238E27FC236}">
                      <a16:creationId xmlns:a16="http://schemas.microsoft.com/office/drawing/2014/main" id="{56E0B758-1A8F-46AB-846F-D859027F2D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4" name="Group 383">
                    <a:extLst>
                      <a:ext uri="{FF2B5EF4-FFF2-40B4-BE49-F238E27FC236}">
                        <a16:creationId xmlns:a16="http://schemas.microsoft.com/office/drawing/2014/main" id="{4A6F5C73-8524-4E19-B3A5-C7EE9B9CC5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7" name="Freeform 384">
                      <a:extLst>
                        <a:ext uri="{FF2B5EF4-FFF2-40B4-BE49-F238E27FC236}">
                          <a16:creationId xmlns:a16="http://schemas.microsoft.com/office/drawing/2014/main" id="{4CE98F9B-83F1-4BAD-82B8-04014DFCB5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8" name="Freeform 385">
                      <a:extLst>
                        <a:ext uri="{FF2B5EF4-FFF2-40B4-BE49-F238E27FC236}">
                          <a16:creationId xmlns:a16="http://schemas.microsoft.com/office/drawing/2014/main" id="{9FB01ECD-50B5-4AF0-A74D-0EFF23FBC2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5" name="Freeform 386">
                    <a:extLst>
                      <a:ext uri="{FF2B5EF4-FFF2-40B4-BE49-F238E27FC236}">
                        <a16:creationId xmlns:a16="http://schemas.microsoft.com/office/drawing/2014/main" id="{82BAB086-6519-4532-896E-33563E830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6" name="Freeform 387">
                    <a:extLst>
                      <a:ext uri="{FF2B5EF4-FFF2-40B4-BE49-F238E27FC236}">
                        <a16:creationId xmlns:a16="http://schemas.microsoft.com/office/drawing/2014/main" id="{5C768C10-EDC3-444A-8FF5-929D98933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" name="Line 388">
                  <a:extLst>
                    <a:ext uri="{FF2B5EF4-FFF2-40B4-BE49-F238E27FC236}">
                      <a16:creationId xmlns:a16="http://schemas.microsoft.com/office/drawing/2014/main" id="{9798D161-FCC9-4963-847F-3E01F6C14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0" name="AutoShape 389">
                <a:extLst>
                  <a:ext uri="{FF2B5EF4-FFF2-40B4-BE49-F238E27FC236}">
                    <a16:creationId xmlns:a16="http://schemas.microsoft.com/office/drawing/2014/main" id="{A57FB968-F315-492C-8A87-0F3A4B285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1" name="Line 390">
                <a:extLst>
                  <a:ext uri="{FF2B5EF4-FFF2-40B4-BE49-F238E27FC236}">
                    <a16:creationId xmlns:a16="http://schemas.microsoft.com/office/drawing/2014/main" id="{60DF294F-E6CF-4C46-BE37-11DBCA1D2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5" name="Group 442">
            <a:extLst>
              <a:ext uri="{FF2B5EF4-FFF2-40B4-BE49-F238E27FC236}">
                <a16:creationId xmlns:a16="http://schemas.microsoft.com/office/drawing/2014/main" id="{90374612-CE21-4F3D-9598-A6317F8466C6}"/>
              </a:ext>
            </a:extLst>
          </p:cNvPr>
          <p:cNvGrpSpPr>
            <a:grpSpLocks/>
          </p:cNvGrpSpPr>
          <p:nvPr/>
        </p:nvGrpSpPr>
        <p:grpSpPr bwMode="auto">
          <a:xfrm rot="5422057" flipH="1">
            <a:off x="3660775" y="1227138"/>
            <a:ext cx="341313" cy="490538"/>
            <a:chOff x="2820" y="264"/>
            <a:chExt cx="420" cy="1452"/>
          </a:xfrm>
        </p:grpSpPr>
        <p:sp>
          <p:nvSpPr>
            <p:cNvPr id="146" name="Line 443">
              <a:extLst>
                <a:ext uri="{FF2B5EF4-FFF2-40B4-BE49-F238E27FC236}">
                  <a16:creationId xmlns:a16="http://schemas.microsoft.com/office/drawing/2014/main" id="{BEC263B2-9235-4CBD-960C-01ABC699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7" name="Group 444">
              <a:extLst>
                <a:ext uri="{FF2B5EF4-FFF2-40B4-BE49-F238E27FC236}">
                  <a16:creationId xmlns:a16="http://schemas.microsoft.com/office/drawing/2014/main" id="{E01DB250-14AC-4553-B995-24142711F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8" name="Group 445">
                <a:extLst>
                  <a:ext uri="{FF2B5EF4-FFF2-40B4-BE49-F238E27FC236}">
                    <a16:creationId xmlns:a16="http://schemas.microsoft.com/office/drawing/2014/main" id="{6444B42F-C6D7-4970-96FF-1C4CC54B24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1" name="Group 446">
                  <a:extLst>
                    <a:ext uri="{FF2B5EF4-FFF2-40B4-BE49-F238E27FC236}">
                      <a16:creationId xmlns:a16="http://schemas.microsoft.com/office/drawing/2014/main" id="{FF7E91DA-DDF1-460D-B46F-EB6A3C2FA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3" name="Group 447">
                    <a:extLst>
                      <a:ext uri="{FF2B5EF4-FFF2-40B4-BE49-F238E27FC236}">
                        <a16:creationId xmlns:a16="http://schemas.microsoft.com/office/drawing/2014/main" id="{D2DBF920-6ACC-4551-9FC9-2E4A7EC351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6" name="Freeform 448">
                      <a:extLst>
                        <a:ext uri="{FF2B5EF4-FFF2-40B4-BE49-F238E27FC236}">
                          <a16:creationId xmlns:a16="http://schemas.microsoft.com/office/drawing/2014/main" id="{FAA1A428-A12F-4BDD-A182-542806C0F7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7" name="Freeform 449">
                      <a:extLst>
                        <a:ext uri="{FF2B5EF4-FFF2-40B4-BE49-F238E27FC236}">
                          <a16:creationId xmlns:a16="http://schemas.microsoft.com/office/drawing/2014/main" id="{CC8D9528-DE93-4D1D-A6CF-249C7F256C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4" name="Freeform 450">
                    <a:extLst>
                      <a:ext uri="{FF2B5EF4-FFF2-40B4-BE49-F238E27FC236}">
                        <a16:creationId xmlns:a16="http://schemas.microsoft.com/office/drawing/2014/main" id="{7A0307A4-2BC0-492A-88FE-E7E556F6E4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5" name="Freeform 451">
                    <a:extLst>
                      <a:ext uri="{FF2B5EF4-FFF2-40B4-BE49-F238E27FC236}">
                        <a16:creationId xmlns:a16="http://schemas.microsoft.com/office/drawing/2014/main" id="{607877C2-12F0-4D43-A456-552949C12A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Line 452">
                  <a:extLst>
                    <a:ext uri="{FF2B5EF4-FFF2-40B4-BE49-F238E27FC236}">
                      <a16:creationId xmlns:a16="http://schemas.microsoft.com/office/drawing/2014/main" id="{6544EB61-6F1D-4AD7-B117-A34256D14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9" name="AutoShape 453">
                <a:extLst>
                  <a:ext uri="{FF2B5EF4-FFF2-40B4-BE49-F238E27FC236}">
                    <a16:creationId xmlns:a16="http://schemas.microsoft.com/office/drawing/2014/main" id="{DD61D962-FD2C-418A-BCF1-210E5274B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0" name="Line 454">
                <a:extLst>
                  <a:ext uri="{FF2B5EF4-FFF2-40B4-BE49-F238E27FC236}">
                    <a16:creationId xmlns:a16="http://schemas.microsoft.com/office/drawing/2014/main" id="{3E07300F-9ED1-4BEA-BB51-2FD92076F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9" name="Group 43">
            <a:extLst>
              <a:ext uri="{FF2B5EF4-FFF2-40B4-BE49-F238E27FC236}">
                <a16:creationId xmlns:a16="http://schemas.microsoft.com/office/drawing/2014/main" id="{0AFD9A15-56CB-436C-B58D-8B153F215D75}"/>
              </a:ext>
            </a:extLst>
          </p:cNvPr>
          <p:cNvGrpSpPr>
            <a:grpSpLocks/>
          </p:cNvGrpSpPr>
          <p:nvPr/>
        </p:nvGrpSpPr>
        <p:grpSpPr bwMode="auto">
          <a:xfrm rot="19072197" flipH="1" flipV="1">
            <a:off x="4815680" y="2634770"/>
            <a:ext cx="365125" cy="246063"/>
            <a:chOff x="4369" y="894"/>
            <a:chExt cx="230" cy="155"/>
          </a:xfrm>
        </p:grpSpPr>
        <p:sp>
          <p:nvSpPr>
            <p:cNvPr id="200" name="AutoShape 44">
              <a:extLst>
                <a:ext uri="{FF2B5EF4-FFF2-40B4-BE49-F238E27FC236}">
                  <a16:creationId xmlns:a16="http://schemas.microsoft.com/office/drawing/2014/main" id="{FA0BCFC1-5FB1-41B0-A498-501EB47D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201" name="Line 45">
              <a:extLst>
                <a:ext uri="{FF2B5EF4-FFF2-40B4-BE49-F238E27FC236}">
                  <a16:creationId xmlns:a16="http://schemas.microsoft.com/office/drawing/2014/main" id="{33522D57-D7B2-46F0-ADC2-DEB5AA176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202" name="Group 46">
            <a:extLst>
              <a:ext uri="{FF2B5EF4-FFF2-40B4-BE49-F238E27FC236}">
                <a16:creationId xmlns:a16="http://schemas.microsoft.com/office/drawing/2014/main" id="{591F6EAF-B635-423D-8746-1301E973A760}"/>
              </a:ext>
            </a:extLst>
          </p:cNvPr>
          <p:cNvGrpSpPr>
            <a:grpSpLocks/>
          </p:cNvGrpSpPr>
          <p:nvPr/>
        </p:nvGrpSpPr>
        <p:grpSpPr bwMode="auto">
          <a:xfrm rot="18824542" flipH="1" flipV="1">
            <a:off x="5240198" y="2819369"/>
            <a:ext cx="365125" cy="246063"/>
            <a:chOff x="4369" y="894"/>
            <a:chExt cx="230" cy="155"/>
          </a:xfrm>
        </p:grpSpPr>
        <p:sp>
          <p:nvSpPr>
            <p:cNvPr id="203" name="AutoShape 47">
              <a:extLst>
                <a:ext uri="{FF2B5EF4-FFF2-40B4-BE49-F238E27FC236}">
                  <a16:creationId xmlns:a16="http://schemas.microsoft.com/office/drawing/2014/main" id="{F49EE7F4-8F78-4C01-820A-B3C93DC5E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204" name="Line 48">
              <a:extLst>
                <a:ext uri="{FF2B5EF4-FFF2-40B4-BE49-F238E27FC236}">
                  <a16:creationId xmlns:a16="http://schemas.microsoft.com/office/drawing/2014/main" id="{F0C083A9-17A0-406C-A036-0CC69BAAE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855A66A-5A3C-489B-8A4B-8B5B6AE7C95C}"/>
              </a:ext>
            </a:extLst>
          </p:cNvPr>
          <p:cNvSpPr txBox="1"/>
          <p:nvPr/>
        </p:nvSpPr>
        <p:spPr>
          <a:xfrm rot="2486584">
            <a:off x="4996934" y="2824446"/>
            <a:ext cx="128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(   )</a:t>
            </a:r>
          </a:p>
        </p:txBody>
      </p:sp>
      <p:sp>
        <p:nvSpPr>
          <p:cNvPr id="99" name="Text Box 40">
            <a:extLst>
              <a:ext uri="{FF2B5EF4-FFF2-40B4-BE49-F238E27FC236}">
                <a16:creationId xmlns:a16="http://schemas.microsoft.com/office/drawing/2014/main" id="{43874191-F14A-4F34-AC09-ED5E3215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357" y="1741686"/>
            <a:ext cx="29543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快滚可以是正快滚，也可以是负快滚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Snap roll may be positive or negative.</a:t>
            </a:r>
          </a:p>
        </p:txBody>
      </p:sp>
      <p:sp>
        <p:nvSpPr>
          <p:cNvPr id="100" name="Text Box 41">
            <a:extLst>
              <a:ext uri="{FF2B5EF4-FFF2-40B4-BE49-F238E27FC236}">
                <a16:creationId xmlns:a16="http://schemas.microsoft.com/office/drawing/2014/main" id="{FA917469-B311-4510-AE15-92E724377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458" y="2701244"/>
            <a:ext cx="291764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如果快滚</a:t>
            </a:r>
            <a:r>
              <a:rPr lang="en-US" altLang="zh-CN" sz="1600" b="1" dirty="0">
                <a:solidFill>
                  <a:srgbClr val="0000FF"/>
                </a:solidFill>
              </a:rPr>
              <a:t>=</a:t>
            </a:r>
            <a:r>
              <a:rPr lang="zh-CN" altLang="en-US" sz="1600" b="1" dirty="0">
                <a:solidFill>
                  <a:srgbClr val="0000FF"/>
                </a:solidFill>
              </a:rPr>
              <a:t>桶滚或者副翼滚，大幅扣分（＞</a:t>
            </a:r>
            <a:r>
              <a:rPr lang="en-US" altLang="zh-CN" sz="1600" b="1" dirty="0">
                <a:solidFill>
                  <a:srgbClr val="0000FF"/>
                </a:solidFill>
              </a:rPr>
              <a:t>5</a:t>
            </a:r>
            <a:r>
              <a:rPr lang="zh-CN" altLang="en-US" sz="1600" b="1" dirty="0">
                <a:solidFill>
                  <a:srgbClr val="0000FF"/>
                </a:solidFill>
              </a:rPr>
              <a:t>分）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If snap roll = barrel roll or aileron roll:</a:t>
            </a:r>
            <a:br>
              <a:rPr lang="de-DE" altLang="de-DE" sz="1200" b="1" dirty="0">
                <a:solidFill>
                  <a:srgbClr val="0000FF"/>
                </a:solidFill>
              </a:rPr>
            </a:br>
            <a:r>
              <a:rPr lang="de-DE" altLang="de-DE" sz="1200" b="1" dirty="0">
                <a:solidFill>
                  <a:srgbClr val="FF3300"/>
                </a:solidFill>
              </a:rPr>
              <a:t>Severe downgrade &gt; 5 pts.</a:t>
            </a:r>
          </a:p>
        </p:txBody>
      </p:sp>
      <p:grpSp>
        <p:nvGrpSpPr>
          <p:cNvPr id="101" name="Group 14">
            <a:extLst>
              <a:ext uri="{FF2B5EF4-FFF2-40B4-BE49-F238E27FC236}">
                <a16:creationId xmlns:a16="http://schemas.microsoft.com/office/drawing/2014/main" id="{CD19FFC7-B6BB-46C8-8E7D-E3C3DB862F30}"/>
              </a:ext>
            </a:extLst>
          </p:cNvPr>
          <p:cNvGrpSpPr>
            <a:grpSpLocks/>
          </p:cNvGrpSpPr>
          <p:nvPr/>
        </p:nvGrpSpPr>
        <p:grpSpPr bwMode="auto">
          <a:xfrm>
            <a:off x="4182792" y="3000298"/>
            <a:ext cx="1057275" cy="982663"/>
            <a:chOff x="4164" y="1900"/>
            <a:chExt cx="666" cy="619"/>
          </a:xfrm>
        </p:grpSpPr>
        <p:grpSp>
          <p:nvGrpSpPr>
            <p:cNvPr id="102" name="Group 15">
              <a:extLst>
                <a:ext uri="{FF2B5EF4-FFF2-40B4-BE49-F238E27FC236}">
                  <a16:creationId xmlns:a16="http://schemas.microsoft.com/office/drawing/2014/main" id="{3876FAFF-0FDF-40FE-AA9C-E3996F20F9D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00"/>
              <a:ext cx="636" cy="619"/>
              <a:chOff x="2287" y="1596"/>
              <a:chExt cx="636" cy="564"/>
            </a:xfrm>
          </p:grpSpPr>
          <p:sp>
            <p:nvSpPr>
              <p:cNvPr id="104" name="Line 16">
                <a:extLst>
                  <a:ext uri="{FF2B5EF4-FFF2-40B4-BE49-F238E27FC236}">
                    <a16:creationId xmlns:a16="http://schemas.microsoft.com/office/drawing/2014/main" id="{CFCA45E8-4300-4BFE-9EF1-00C72AFB5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" name="Line 17">
                <a:extLst>
                  <a:ext uri="{FF2B5EF4-FFF2-40B4-BE49-F238E27FC236}">
                    <a16:creationId xmlns:a16="http://schemas.microsoft.com/office/drawing/2014/main" id="{71F2EC89-438D-4F2E-90A5-2D9BB8710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1" y="1596"/>
                <a:ext cx="602" cy="5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3" name="Text Box 18">
              <a:extLst>
                <a:ext uri="{FF2B5EF4-FFF2-40B4-BE49-F238E27FC236}">
                  <a16:creationId xmlns:a16="http://schemas.microsoft.com/office/drawing/2014/main" id="{5005AFB4-389E-4BB3-A059-ABD20E0D3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107" name="Oval 102">
            <a:extLst>
              <a:ext uri="{FF2B5EF4-FFF2-40B4-BE49-F238E27FC236}">
                <a16:creationId xmlns:a16="http://schemas.microsoft.com/office/drawing/2014/main" id="{322D6FD0-1A88-42FB-B87D-D955536BB0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69540" y="1475620"/>
            <a:ext cx="609600" cy="635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2" name="Oval 103">
            <a:extLst>
              <a:ext uri="{FF2B5EF4-FFF2-40B4-BE49-F238E27FC236}">
                <a16:creationId xmlns:a16="http://schemas.microsoft.com/office/drawing/2014/main" id="{0FA12454-C2C7-42B7-A3D1-7A923E4BA6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90072" y="3530754"/>
            <a:ext cx="660400" cy="635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43" name="Text Box 104">
            <a:extLst>
              <a:ext uri="{FF2B5EF4-FFF2-40B4-BE49-F238E27FC236}">
                <a16:creationId xmlns:a16="http://schemas.microsoft.com/office/drawing/2014/main" id="{27056E1E-DA35-4539-80E0-BD3AFACF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797" y="2375592"/>
            <a:ext cx="245488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快滚在直线段中间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Snap roll on middle of the line.</a:t>
            </a:r>
          </a:p>
        </p:txBody>
      </p:sp>
      <p:sp>
        <p:nvSpPr>
          <p:cNvPr id="144" name="Oval 106">
            <a:extLst>
              <a:ext uri="{FF2B5EF4-FFF2-40B4-BE49-F238E27FC236}">
                <a16:creationId xmlns:a16="http://schemas.microsoft.com/office/drawing/2014/main" id="{F101E2C0-4A86-4AA0-90F2-2B7B9274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081" y="406649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5" name="Oval 106">
            <a:extLst>
              <a:ext uri="{FF2B5EF4-FFF2-40B4-BE49-F238E27FC236}">
                <a16:creationId xmlns:a16="http://schemas.microsoft.com/office/drawing/2014/main" id="{22282572-3BDC-409A-AC02-4AE17FD3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162" y="13603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6" name="Oval 106">
            <a:extLst>
              <a:ext uri="{FF2B5EF4-FFF2-40B4-BE49-F238E27FC236}">
                <a16:creationId xmlns:a16="http://schemas.microsoft.com/office/drawing/2014/main" id="{0113F095-A5F6-4D74-982F-0DDF73121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697" y="18939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Oval 106">
            <a:extLst>
              <a:ext uri="{FF2B5EF4-FFF2-40B4-BE49-F238E27FC236}">
                <a16:creationId xmlns:a16="http://schemas.microsoft.com/office/drawing/2014/main" id="{30F92FEB-D318-44F9-A9B9-0DE47D6D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935" y="268336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8" name="Oval 106">
            <a:extLst>
              <a:ext uri="{FF2B5EF4-FFF2-40B4-BE49-F238E27FC236}">
                <a16:creationId xmlns:a16="http://schemas.microsoft.com/office/drawing/2014/main" id="{9077FF02-49B0-425E-B2D3-435DBED00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947" y="356352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114">
            <a:extLst>
              <a:ext uri="{FF2B5EF4-FFF2-40B4-BE49-F238E27FC236}">
                <a16:creationId xmlns:a16="http://schemas.microsoft.com/office/drawing/2014/main" id="{5E912D9D-908C-B210-D8D8-3449F2613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458" y="217298"/>
            <a:ext cx="3886587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P-25.15 </a:t>
            </a:r>
            <a:r>
              <a:rPr lang="en-US" altLang="zh-CN" sz="2000" b="1" dirty="0"/>
              <a:t>Z</a:t>
            </a:r>
            <a:r>
              <a:rPr lang="zh-CN" altLang="en-US" sz="2000" b="1" dirty="0"/>
              <a:t>字带快滚</a:t>
            </a: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Figure Z with snap roll</a:t>
            </a:r>
            <a:endParaRPr lang="en-GB" altLang="de-DE" sz="1100" b="1" dirty="0"/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id="{A8B129F1-2CA0-1D78-718B-BBD6E64C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90" y="3391168"/>
            <a:ext cx="2032000" cy="66172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4462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100" grpId="0"/>
      <p:bldP spid="143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119046A-972B-489A-A37F-0F7A70A7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P-25.16.01</a:t>
            </a:r>
            <a:endParaRPr lang="de-DE" altLang="de-DE" dirty="0"/>
          </a:p>
        </p:txBody>
      </p:sp>
      <p:sp>
        <p:nvSpPr>
          <p:cNvPr id="35849" name="Rectangle 116">
            <a:extLst>
              <a:ext uri="{FF2B5EF4-FFF2-40B4-BE49-F238E27FC236}">
                <a16:creationId xmlns:a16="http://schemas.microsoft.com/office/drawing/2014/main" id="{E79FB1F9-5360-4304-87CD-2B1B0068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658" y="114807"/>
            <a:ext cx="42226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P-25.16 </a:t>
            </a:r>
            <a:r>
              <a:rPr lang="zh-CN" altLang="en-US" sz="2000" b="1" dirty="0"/>
              <a:t>彗星带连续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位滚</a:t>
            </a:r>
            <a:r>
              <a:rPr lang="en-US" altLang="zh-CN" sz="2000" b="1" dirty="0"/>
              <a:t>+</a:t>
            </a:r>
            <a:r>
              <a:rPr lang="zh-CN" altLang="en-US" sz="2000" b="1" dirty="0"/>
              <a:t>一周滚</a:t>
            </a:r>
            <a:endParaRPr lang="en-US" altLang="zh-CN" sz="2000" b="1" dirty="0"/>
          </a:p>
          <a:p>
            <a:r>
              <a:rPr lang="en-US" sz="1200" b="1" dirty="0"/>
              <a:t>                       Comet with two quarter rolls, roll </a:t>
            </a:r>
            <a:endParaRPr lang="de-DE" sz="1200" dirty="0"/>
          </a:p>
        </p:txBody>
      </p:sp>
      <p:sp>
        <p:nvSpPr>
          <p:cNvPr id="50" name="Text Box 100">
            <a:extLst>
              <a:ext uri="{FF2B5EF4-FFF2-40B4-BE49-F238E27FC236}">
                <a16:creationId xmlns:a16="http://schemas.microsoft.com/office/drawing/2014/main" id="{27FD1D12-D19A-4C94-9084-750ED85047C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77572" y="1932294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51" name="Text Box 101">
            <a:extLst>
              <a:ext uri="{FF2B5EF4-FFF2-40B4-BE49-F238E27FC236}">
                <a16:creationId xmlns:a16="http://schemas.microsoft.com/office/drawing/2014/main" id="{070CCC08-294A-45FE-AE92-03BF3621393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68902" y="1669879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178" name="Text Box 286">
            <a:extLst>
              <a:ext uri="{FF2B5EF4-FFF2-40B4-BE49-F238E27FC236}">
                <a16:creationId xmlns:a16="http://schemas.microsoft.com/office/drawing/2014/main" id="{B9F2CC7A-4E74-42CC-9009-27DDE63A68E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705633" y="3689079"/>
            <a:ext cx="904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/>
              <a:t>一周滚</a:t>
            </a:r>
            <a:endParaRPr lang="de-DE" altLang="de-DE" sz="1600" b="1" dirty="0"/>
          </a:p>
        </p:txBody>
      </p:sp>
      <p:sp>
        <p:nvSpPr>
          <p:cNvPr id="179" name="Text Box 99">
            <a:extLst>
              <a:ext uri="{FF2B5EF4-FFF2-40B4-BE49-F238E27FC236}">
                <a16:creationId xmlns:a16="http://schemas.microsoft.com/office/drawing/2014/main" id="{B2D212E3-4647-4D38-9920-90A1FD2A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63" y="4704527"/>
            <a:ext cx="5170516" cy="1366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/>
              <a:t>正飞进入，推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下降直线，连续做两个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位滚，推</a:t>
            </a:r>
            <a:r>
              <a:rPr lang="en-US" altLang="zh-CN" sz="1600" b="1" dirty="0"/>
              <a:t>3/4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下降直线，做一周滚，拉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/>
              <a:t>From upright, push through a one eighth loop into a forty five degree downline, perform consecutively two ¼ rolls, push through a three quarter loop into a forty-five degree downline, perform a roll, pull through a one eighth loop, exit upright.</a:t>
            </a:r>
            <a:endParaRPr lang="de-DE" altLang="de-DE" sz="1100" b="1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3DD0E61-8E8B-4A0D-922F-B5304D96D225}"/>
              </a:ext>
            </a:extLst>
          </p:cNvPr>
          <p:cNvGrpSpPr/>
          <p:nvPr/>
        </p:nvGrpSpPr>
        <p:grpSpPr>
          <a:xfrm>
            <a:off x="1424517" y="1380332"/>
            <a:ext cx="4491038" cy="3171031"/>
            <a:chOff x="1424517" y="1380332"/>
            <a:chExt cx="4491038" cy="3171031"/>
          </a:xfrm>
        </p:grpSpPr>
        <p:grpSp>
          <p:nvGrpSpPr>
            <p:cNvPr id="52" name="Group 213">
              <a:extLst>
                <a:ext uri="{FF2B5EF4-FFF2-40B4-BE49-F238E27FC236}">
                  <a16:creationId xmlns:a16="http://schemas.microsoft.com/office/drawing/2014/main" id="{430048AA-811C-4DAC-805E-27F641E2F96C}"/>
                </a:ext>
              </a:extLst>
            </p:cNvPr>
            <p:cNvGrpSpPr>
              <a:grpSpLocks/>
            </p:cNvGrpSpPr>
            <p:nvPr/>
          </p:nvGrpSpPr>
          <p:grpSpPr bwMode="auto">
            <a:xfrm rot="5130924" flipH="1" flipV="1">
              <a:off x="5514711" y="4150519"/>
              <a:ext cx="311150" cy="490538"/>
              <a:chOff x="2820" y="264"/>
              <a:chExt cx="420" cy="1452"/>
            </a:xfrm>
          </p:grpSpPr>
          <p:sp>
            <p:nvSpPr>
              <p:cNvPr id="53" name="Line 214">
                <a:extLst>
                  <a:ext uri="{FF2B5EF4-FFF2-40B4-BE49-F238E27FC236}">
                    <a16:creationId xmlns:a16="http://schemas.microsoft.com/office/drawing/2014/main" id="{F7F5826F-1090-4082-9A0E-72F59810E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4" name="Group 215">
                <a:extLst>
                  <a:ext uri="{FF2B5EF4-FFF2-40B4-BE49-F238E27FC236}">
                    <a16:creationId xmlns:a16="http://schemas.microsoft.com/office/drawing/2014/main" id="{71AEEEC6-0A46-4BE6-9455-995E47A646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55" name="Group 216">
                  <a:extLst>
                    <a:ext uri="{FF2B5EF4-FFF2-40B4-BE49-F238E27FC236}">
                      <a16:creationId xmlns:a16="http://schemas.microsoft.com/office/drawing/2014/main" id="{9CD3CF0D-7070-46D1-82EB-FA771892D1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58" name="Group 217">
                    <a:extLst>
                      <a:ext uri="{FF2B5EF4-FFF2-40B4-BE49-F238E27FC236}">
                        <a16:creationId xmlns:a16="http://schemas.microsoft.com/office/drawing/2014/main" id="{C3FDA271-73A0-43EB-974C-3F542465BB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60" name="Group 218">
                      <a:extLst>
                        <a:ext uri="{FF2B5EF4-FFF2-40B4-BE49-F238E27FC236}">
                          <a16:creationId xmlns:a16="http://schemas.microsoft.com/office/drawing/2014/main" id="{E991B8ED-B2EB-4F0F-8634-8A3D52EE6E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63" name="Freeform 219">
                        <a:extLst>
                          <a:ext uri="{FF2B5EF4-FFF2-40B4-BE49-F238E27FC236}">
                            <a16:creationId xmlns:a16="http://schemas.microsoft.com/office/drawing/2014/main" id="{B1EC6AA2-FBE8-4DC6-A7F9-6AE502CCCBE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4255 w 1153"/>
                          <a:gd name="T1" fmla="*/ 490 h 204"/>
                          <a:gd name="T2" fmla="*/ 4620 w 1153"/>
                          <a:gd name="T3" fmla="*/ 537 h 204"/>
                          <a:gd name="T4" fmla="*/ 4928 w 1153"/>
                          <a:gd name="T5" fmla="*/ 584 h 204"/>
                          <a:gd name="T6" fmla="*/ 5138 w 1153"/>
                          <a:gd name="T7" fmla="*/ 639 h 204"/>
                          <a:gd name="T8" fmla="*/ 5197 w 1153"/>
                          <a:gd name="T9" fmla="*/ 660 h 204"/>
                          <a:gd name="T10" fmla="*/ 5197 w 1153"/>
                          <a:gd name="T11" fmla="*/ 673 h 204"/>
                          <a:gd name="T12" fmla="*/ 5197 w 1153"/>
                          <a:gd name="T13" fmla="*/ 910 h 204"/>
                          <a:gd name="T14" fmla="*/ 5193 w 1153"/>
                          <a:gd name="T15" fmla="*/ 939 h 204"/>
                          <a:gd name="T16" fmla="*/ 5170 w 1153"/>
                          <a:gd name="T17" fmla="*/ 952 h 204"/>
                          <a:gd name="T18" fmla="*/ 5166 w 1153"/>
                          <a:gd name="T19" fmla="*/ 973 h 204"/>
                          <a:gd name="T20" fmla="*/ 5149 w 1153"/>
                          <a:gd name="T21" fmla="*/ 1108 h 204"/>
                          <a:gd name="T22" fmla="*/ 5102 w 1153"/>
                          <a:gd name="T23" fmla="*/ 1257 h 204"/>
                          <a:gd name="T24" fmla="*/ 5062 w 1153"/>
                          <a:gd name="T25" fmla="*/ 1327 h 204"/>
                          <a:gd name="T26" fmla="*/ 5013 w 1153"/>
                          <a:gd name="T27" fmla="*/ 1346 h 204"/>
                          <a:gd name="T28" fmla="*/ 4580 w 1153"/>
                          <a:gd name="T29" fmla="*/ 1380 h 204"/>
                          <a:gd name="T30" fmla="*/ 4197 w 1153"/>
                          <a:gd name="T31" fmla="*/ 1387 h 204"/>
                          <a:gd name="T32" fmla="*/ 3660 w 1153"/>
                          <a:gd name="T33" fmla="*/ 1361 h 204"/>
                          <a:gd name="T34" fmla="*/ 2777 w 1153"/>
                          <a:gd name="T35" fmla="*/ 1278 h 204"/>
                          <a:gd name="T36" fmla="*/ 807 w 1153"/>
                          <a:gd name="T37" fmla="*/ 1184 h 204"/>
                          <a:gd name="T38" fmla="*/ 599 w 1153"/>
                          <a:gd name="T39" fmla="*/ 1223 h 204"/>
                          <a:gd name="T40" fmla="*/ 68 w 1153"/>
                          <a:gd name="T41" fmla="*/ 1231 h 204"/>
                          <a:gd name="T42" fmla="*/ 36 w 1153"/>
                          <a:gd name="T43" fmla="*/ 1223 h 204"/>
                          <a:gd name="T44" fmla="*/ 17 w 1153"/>
                          <a:gd name="T45" fmla="*/ 1189 h 204"/>
                          <a:gd name="T46" fmla="*/ 0 w 1153"/>
                          <a:gd name="T47" fmla="*/ 1108 h 204"/>
                          <a:gd name="T48" fmla="*/ 64 w 1153"/>
                          <a:gd name="T49" fmla="*/ 55 h 204"/>
                          <a:gd name="T50" fmla="*/ 81 w 1153"/>
                          <a:gd name="T51" fmla="*/ 13 h 204"/>
                          <a:gd name="T52" fmla="*/ 346 w 1153"/>
                          <a:gd name="T53" fmla="*/ 13 h 204"/>
                          <a:gd name="T54" fmla="*/ 454 w 1153"/>
                          <a:gd name="T55" fmla="*/ 55 h 204"/>
                          <a:gd name="T56" fmla="*/ 558 w 1153"/>
                          <a:gd name="T57" fmla="*/ 130 h 204"/>
                          <a:gd name="T58" fmla="*/ 979 w 1153"/>
                          <a:gd name="T59" fmla="*/ 516 h 204"/>
                          <a:gd name="T60" fmla="*/ 1047 w 1153"/>
                          <a:gd name="T61" fmla="*/ 545 h 204"/>
                          <a:gd name="T62" fmla="*/ 1155 w 1153"/>
                          <a:gd name="T63" fmla="*/ 571 h 204"/>
                          <a:gd name="T64" fmla="*/ 2962 w 1153"/>
                          <a:gd name="T65" fmla="*/ 381 h 204"/>
                          <a:gd name="T66" fmla="*/ 3074 w 1153"/>
                          <a:gd name="T67" fmla="*/ 563 h 204"/>
                          <a:gd name="T68" fmla="*/ 3684 w 1153"/>
                          <a:gd name="T69" fmla="*/ 660 h 204"/>
                          <a:gd name="T70" fmla="*/ 3813 w 1153"/>
                          <a:gd name="T71" fmla="*/ 652 h 204"/>
                          <a:gd name="T72" fmla="*/ 3936 w 1153"/>
                          <a:gd name="T73" fmla="*/ 605 h 204"/>
                          <a:gd name="T74" fmla="*/ 4038 w 1153"/>
                          <a:gd name="T75" fmla="*/ 524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" name="Freeform 220">
                        <a:extLst>
                          <a:ext uri="{FF2B5EF4-FFF2-40B4-BE49-F238E27FC236}">
                            <a16:creationId xmlns:a16="http://schemas.microsoft.com/office/drawing/2014/main" id="{B195C845-749C-4B45-ADA4-5469788E48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20 h 69"/>
                          <a:gd name="T2" fmla="*/ 72 w 247"/>
                          <a:gd name="T3" fmla="*/ 313 h 69"/>
                          <a:gd name="T4" fmla="*/ 257 w 247"/>
                          <a:gd name="T5" fmla="*/ 346 h 69"/>
                          <a:gd name="T6" fmla="*/ 705 w 247"/>
                          <a:gd name="T7" fmla="*/ 434 h 69"/>
                          <a:gd name="T8" fmla="*/ 1148 w 247"/>
                          <a:gd name="T9" fmla="*/ 351 h 69"/>
                          <a:gd name="T10" fmla="*/ 1176 w 247"/>
                          <a:gd name="T11" fmla="*/ 201 h 69"/>
                          <a:gd name="T12" fmla="*/ 1080 w 247"/>
                          <a:gd name="T13" fmla="*/ 158 h 69"/>
                          <a:gd name="T14" fmla="*/ 982 w 247"/>
                          <a:gd name="T15" fmla="*/ 113 h 69"/>
                          <a:gd name="T16" fmla="*/ 882 w 247"/>
                          <a:gd name="T17" fmla="*/ 75 h 69"/>
                          <a:gd name="T18" fmla="*/ 786 w 247"/>
                          <a:gd name="T19" fmla="*/ 38 h 69"/>
                          <a:gd name="T20" fmla="*/ 705 w 247"/>
                          <a:gd name="T21" fmla="*/ 13 h 69"/>
                          <a:gd name="T22" fmla="*/ 624 w 247"/>
                          <a:gd name="T23" fmla="*/ 0 h 69"/>
                          <a:gd name="T24" fmla="*/ 528 w 247"/>
                          <a:gd name="T25" fmla="*/ 13 h 69"/>
                          <a:gd name="T26" fmla="*/ 423 w 247"/>
                          <a:gd name="T27" fmla="*/ 33 h 69"/>
                          <a:gd name="T28" fmla="*/ 0 w 247"/>
                          <a:gd name="T29" fmla="*/ 120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61" name="Freeform 221">
                      <a:extLst>
                        <a:ext uri="{FF2B5EF4-FFF2-40B4-BE49-F238E27FC236}">
                          <a16:creationId xmlns:a16="http://schemas.microsoft.com/office/drawing/2014/main" id="{98F4CBB1-342F-4A28-9806-1B8412D834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43 h 33"/>
                        <a:gd name="T2" fmla="*/ 0 w 293"/>
                        <a:gd name="T3" fmla="*/ 137 h 33"/>
                        <a:gd name="T4" fmla="*/ 634 w 293"/>
                        <a:gd name="T5" fmla="*/ 35 h 33"/>
                        <a:gd name="T6" fmla="*/ 816 w 293"/>
                        <a:gd name="T7" fmla="*/ 17 h 33"/>
                        <a:gd name="T8" fmla="*/ 961 w 293"/>
                        <a:gd name="T9" fmla="*/ 17 h 33"/>
                        <a:gd name="T10" fmla="*/ 1081 w 293"/>
                        <a:gd name="T11" fmla="*/ 0 h 33"/>
                        <a:gd name="T12" fmla="*/ 1177 w 293"/>
                        <a:gd name="T13" fmla="*/ 0 h 33"/>
                        <a:gd name="T14" fmla="*/ 1322 w 293"/>
                        <a:gd name="T15" fmla="*/ 17 h 33"/>
                        <a:gd name="T16" fmla="*/ 1442 w 293"/>
                        <a:gd name="T17" fmla="*/ 26 h 33"/>
                        <a:gd name="T18" fmla="*/ 1546 w 293"/>
                        <a:gd name="T19" fmla="*/ 35 h 33"/>
                        <a:gd name="T20" fmla="*/ 1624 w 293"/>
                        <a:gd name="T21" fmla="*/ 58 h 33"/>
                        <a:gd name="T22" fmla="*/ 1686 w 293"/>
                        <a:gd name="T23" fmla="*/ 76 h 33"/>
                        <a:gd name="T24" fmla="*/ 1732 w 293"/>
                        <a:gd name="T25" fmla="*/ 102 h 33"/>
                        <a:gd name="T26" fmla="*/ 1757 w 293"/>
                        <a:gd name="T27" fmla="*/ 119 h 33"/>
                        <a:gd name="T28" fmla="*/ 1769 w 293"/>
                        <a:gd name="T29" fmla="*/ 143 h 33"/>
                        <a:gd name="T30" fmla="*/ 1757 w 293"/>
                        <a:gd name="T31" fmla="*/ 160 h 33"/>
                        <a:gd name="T32" fmla="*/ 1732 w 293"/>
                        <a:gd name="T33" fmla="*/ 186 h 33"/>
                        <a:gd name="T34" fmla="*/ 1686 w 293"/>
                        <a:gd name="T35" fmla="*/ 204 h 33"/>
                        <a:gd name="T36" fmla="*/ 1624 w 293"/>
                        <a:gd name="T37" fmla="*/ 230 h 33"/>
                        <a:gd name="T38" fmla="*/ 1546 w 293"/>
                        <a:gd name="T39" fmla="*/ 244 h 33"/>
                        <a:gd name="T40" fmla="*/ 1442 w 293"/>
                        <a:gd name="T41" fmla="*/ 253 h 33"/>
                        <a:gd name="T42" fmla="*/ 1322 w 293"/>
                        <a:gd name="T43" fmla="*/ 271 h 33"/>
                        <a:gd name="T44" fmla="*/ 1177 w 293"/>
                        <a:gd name="T45" fmla="*/ 279 h 33"/>
                        <a:gd name="T46" fmla="*/ 1086 w 293"/>
                        <a:gd name="T47" fmla="*/ 279 h 33"/>
                        <a:gd name="T48" fmla="*/ 961 w 293"/>
                        <a:gd name="T49" fmla="*/ 279 h 33"/>
                        <a:gd name="T50" fmla="*/ 816 w 293"/>
                        <a:gd name="T51" fmla="*/ 271 h 33"/>
                        <a:gd name="T52" fmla="*/ 634 w 293"/>
                        <a:gd name="T53" fmla="*/ 244 h 33"/>
                        <a:gd name="T54" fmla="*/ 0 w 293"/>
                        <a:gd name="T55" fmla="*/ 143 h 33"/>
                        <a:gd name="T56" fmla="*/ 0 w 293"/>
                        <a:gd name="T57" fmla="*/ 14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" name="Freeform 222">
                      <a:extLst>
                        <a:ext uri="{FF2B5EF4-FFF2-40B4-BE49-F238E27FC236}">
                          <a16:creationId xmlns:a16="http://schemas.microsoft.com/office/drawing/2014/main" id="{2D641668-5062-436D-9F63-91D4B32A94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34 h 33"/>
                        <a:gd name="T2" fmla="*/ 0 w 293"/>
                        <a:gd name="T3" fmla="*/ 33 h 33"/>
                        <a:gd name="T4" fmla="*/ 103 w 293"/>
                        <a:gd name="T5" fmla="*/ 9 h 33"/>
                        <a:gd name="T6" fmla="*/ 131 w 293"/>
                        <a:gd name="T7" fmla="*/ 4 h 33"/>
                        <a:gd name="T8" fmla="*/ 155 w 293"/>
                        <a:gd name="T9" fmla="*/ 4 h 33"/>
                        <a:gd name="T10" fmla="*/ 175 w 293"/>
                        <a:gd name="T11" fmla="*/ 0 h 33"/>
                        <a:gd name="T12" fmla="*/ 189 w 293"/>
                        <a:gd name="T13" fmla="*/ 0 h 33"/>
                        <a:gd name="T14" fmla="*/ 213 w 293"/>
                        <a:gd name="T15" fmla="*/ 4 h 33"/>
                        <a:gd name="T16" fmla="*/ 233 w 293"/>
                        <a:gd name="T17" fmla="*/ 6 h 33"/>
                        <a:gd name="T18" fmla="*/ 250 w 293"/>
                        <a:gd name="T19" fmla="*/ 9 h 33"/>
                        <a:gd name="T20" fmla="*/ 261 w 293"/>
                        <a:gd name="T21" fmla="*/ 14 h 33"/>
                        <a:gd name="T22" fmla="*/ 271 w 293"/>
                        <a:gd name="T23" fmla="*/ 19 h 33"/>
                        <a:gd name="T24" fmla="*/ 279 w 293"/>
                        <a:gd name="T25" fmla="*/ 24 h 33"/>
                        <a:gd name="T26" fmla="*/ 283 w 293"/>
                        <a:gd name="T27" fmla="*/ 28 h 33"/>
                        <a:gd name="T28" fmla="*/ 285 w 293"/>
                        <a:gd name="T29" fmla="*/ 34 h 33"/>
                        <a:gd name="T30" fmla="*/ 283 w 293"/>
                        <a:gd name="T31" fmla="*/ 38 h 33"/>
                        <a:gd name="T32" fmla="*/ 279 w 293"/>
                        <a:gd name="T33" fmla="*/ 44 h 33"/>
                        <a:gd name="T34" fmla="*/ 271 w 293"/>
                        <a:gd name="T35" fmla="*/ 48 h 33"/>
                        <a:gd name="T36" fmla="*/ 261 w 293"/>
                        <a:gd name="T37" fmla="*/ 54 h 33"/>
                        <a:gd name="T38" fmla="*/ 250 w 293"/>
                        <a:gd name="T39" fmla="*/ 58 h 33"/>
                        <a:gd name="T40" fmla="*/ 233 w 293"/>
                        <a:gd name="T41" fmla="*/ 61 h 33"/>
                        <a:gd name="T42" fmla="*/ 213 w 293"/>
                        <a:gd name="T43" fmla="*/ 66 h 33"/>
                        <a:gd name="T44" fmla="*/ 189 w 293"/>
                        <a:gd name="T45" fmla="*/ 67 h 33"/>
                        <a:gd name="T46" fmla="*/ 176 w 293"/>
                        <a:gd name="T47" fmla="*/ 67 h 33"/>
                        <a:gd name="T48" fmla="*/ 155 w 293"/>
                        <a:gd name="T49" fmla="*/ 67 h 33"/>
                        <a:gd name="T50" fmla="*/ 131 w 293"/>
                        <a:gd name="T51" fmla="*/ 66 h 33"/>
                        <a:gd name="T52" fmla="*/ 103 w 293"/>
                        <a:gd name="T53" fmla="*/ 58 h 33"/>
                        <a:gd name="T54" fmla="*/ 0 w 293"/>
                        <a:gd name="T55" fmla="*/ 34 h 33"/>
                        <a:gd name="T56" fmla="*/ 0 w 293"/>
                        <a:gd name="T57" fmla="*/ 3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9" name="Line 223">
                    <a:extLst>
                      <a:ext uri="{FF2B5EF4-FFF2-40B4-BE49-F238E27FC236}">
                        <a16:creationId xmlns:a16="http://schemas.microsoft.com/office/drawing/2014/main" id="{69D547D4-EB37-4491-A385-7CEAE3A994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" name="AutoShape 224">
                  <a:extLst>
                    <a:ext uri="{FF2B5EF4-FFF2-40B4-BE49-F238E27FC236}">
                      <a16:creationId xmlns:a16="http://schemas.microsoft.com/office/drawing/2014/main" id="{DC348DB4-5F1F-4463-8F6E-8B9204122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57" name="Line 225">
                  <a:extLst>
                    <a:ext uri="{FF2B5EF4-FFF2-40B4-BE49-F238E27FC236}">
                      <a16:creationId xmlns:a16="http://schemas.microsoft.com/office/drawing/2014/main" id="{A6281465-6FCA-4FB7-BBDB-0CF3250F2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5" name="Group 227">
              <a:extLst>
                <a:ext uri="{FF2B5EF4-FFF2-40B4-BE49-F238E27FC236}">
                  <a16:creationId xmlns:a16="http://schemas.microsoft.com/office/drawing/2014/main" id="{A888A2AD-41B3-45A3-938F-08AF1A9608CD}"/>
                </a:ext>
              </a:extLst>
            </p:cNvPr>
            <p:cNvGrpSpPr>
              <a:grpSpLocks/>
            </p:cNvGrpSpPr>
            <p:nvPr/>
          </p:nvGrpSpPr>
          <p:grpSpPr bwMode="auto">
            <a:xfrm rot="11211215">
              <a:off x="3464352" y="2080127"/>
              <a:ext cx="889000" cy="355600"/>
              <a:chOff x="4875" y="7237"/>
              <a:chExt cx="4230" cy="1883"/>
            </a:xfrm>
          </p:grpSpPr>
          <p:sp>
            <p:nvSpPr>
              <p:cNvPr id="66" name="Arc 228">
                <a:extLst>
                  <a:ext uri="{FF2B5EF4-FFF2-40B4-BE49-F238E27FC236}">
                    <a16:creationId xmlns:a16="http://schemas.microsoft.com/office/drawing/2014/main" id="{DF8C8610-6A8A-4FF8-96AA-D6F950D6E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560 w 21600"/>
                  <a:gd name="T1" fmla="*/ 0 h 14058"/>
                  <a:gd name="T2" fmla="*/ 737 w 21600"/>
                  <a:gd name="T3" fmla="*/ 128 h 14058"/>
                  <a:gd name="T4" fmla="*/ 0 w 21600"/>
                  <a:gd name="T5" fmla="*/ 128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AutoShape 229">
                <a:extLst>
                  <a:ext uri="{FF2B5EF4-FFF2-40B4-BE49-F238E27FC236}">
                    <a16:creationId xmlns:a16="http://schemas.microsoft.com/office/drawing/2014/main" id="{6F57968C-8929-4E8D-BFB7-7A46D1082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72" name="Arc 105">
              <a:extLst>
                <a:ext uri="{FF2B5EF4-FFF2-40B4-BE49-F238E27FC236}">
                  <a16:creationId xmlns:a16="http://schemas.microsoft.com/office/drawing/2014/main" id="{ABE53327-1639-4A9B-A44D-F09BD0BBF6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43580" y="2316163"/>
              <a:ext cx="1219200" cy="1390650"/>
            </a:xfrm>
            <a:custGeom>
              <a:avLst/>
              <a:gdLst>
                <a:gd name="T0" fmla="*/ 0 w 37821"/>
                <a:gd name="T1" fmla="*/ 3 h 43200"/>
                <a:gd name="T2" fmla="*/ 0 w 37821"/>
                <a:gd name="T3" fmla="*/ 15 h 43200"/>
                <a:gd name="T4" fmla="*/ 7 w 37821"/>
                <a:gd name="T5" fmla="*/ 9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821" h="43200" fill="none" extrusionOk="0">
                  <a:moveTo>
                    <a:pt x="-1" y="7336"/>
                  </a:moveTo>
                  <a:cubicBezTo>
                    <a:pt x="4100" y="2673"/>
                    <a:pt x="10010" y="0"/>
                    <a:pt x="16221" y="0"/>
                  </a:cubicBezTo>
                  <a:cubicBezTo>
                    <a:pt x="28150" y="0"/>
                    <a:pt x="37821" y="9670"/>
                    <a:pt x="37821" y="21600"/>
                  </a:cubicBezTo>
                  <a:cubicBezTo>
                    <a:pt x="37821" y="33529"/>
                    <a:pt x="28150" y="43200"/>
                    <a:pt x="16221" y="43200"/>
                  </a:cubicBezTo>
                  <a:cubicBezTo>
                    <a:pt x="10157" y="43199"/>
                    <a:pt x="4374" y="40651"/>
                    <a:pt x="282" y="36177"/>
                  </a:cubicBezTo>
                </a:path>
                <a:path w="37821" h="43200" stroke="0" extrusionOk="0">
                  <a:moveTo>
                    <a:pt x="-1" y="7336"/>
                  </a:moveTo>
                  <a:cubicBezTo>
                    <a:pt x="4100" y="2673"/>
                    <a:pt x="10010" y="0"/>
                    <a:pt x="16221" y="0"/>
                  </a:cubicBezTo>
                  <a:cubicBezTo>
                    <a:pt x="28150" y="0"/>
                    <a:pt x="37821" y="9670"/>
                    <a:pt x="37821" y="21600"/>
                  </a:cubicBezTo>
                  <a:cubicBezTo>
                    <a:pt x="37821" y="33529"/>
                    <a:pt x="28150" y="43200"/>
                    <a:pt x="16221" y="43200"/>
                  </a:cubicBezTo>
                  <a:cubicBezTo>
                    <a:pt x="10157" y="43199"/>
                    <a:pt x="4374" y="40651"/>
                    <a:pt x="282" y="36177"/>
                  </a:cubicBezTo>
                  <a:lnTo>
                    <a:pt x="16221" y="21600"/>
                  </a:lnTo>
                  <a:lnTo>
                    <a:pt x="-1" y="733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106">
              <a:extLst>
                <a:ext uri="{FF2B5EF4-FFF2-40B4-BE49-F238E27FC236}">
                  <a16:creationId xmlns:a16="http://schemas.microsoft.com/office/drawing/2014/main" id="{5D6E2AAA-1384-4586-9F84-5EC407AB5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7161" y="1695450"/>
              <a:ext cx="1599942" cy="1788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Arc 107">
              <a:extLst>
                <a:ext uri="{FF2B5EF4-FFF2-40B4-BE49-F238E27FC236}">
                  <a16:creationId xmlns:a16="http://schemas.microsoft.com/office/drawing/2014/main" id="{E4BC7C7E-5BE5-452A-BDE0-15D3EF2E5E29}"/>
                </a:ext>
              </a:extLst>
            </p:cNvPr>
            <p:cNvSpPr>
              <a:spLocks/>
            </p:cNvSpPr>
            <p:nvPr/>
          </p:nvSpPr>
          <p:spPr bwMode="auto">
            <a:xfrm rot="21302984" flipV="1">
              <a:off x="4288368" y="3578225"/>
              <a:ext cx="287338" cy="849313"/>
            </a:xfrm>
            <a:custGeom>
              <a:avLst/>
              <a:gdLst>
                <a:gd name="T0" fmla="*/ 0 w 13992"/>
                <a:gd name="T1" fmla="*/ 3 h 21565"/>
                <a:gd name="T2" fmla="*/ 2 w 13992"/>
                <a:gd name="T3" fmla="*/ 0 h 21565"/>
                <a:gd name="T4" fmla="*/ 2 w 13992"/>
                <a:gd name="T5" fmla="*/ 13 h 215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92" h="21565" fill="none" extrusionOk="0">
                  <a:moveTo>
                    <a:pt x="-1" y="5109"/>
                  </a:moveTo>
                  <a:cubicBezTo>
                    <a:pt x="3585" y="2060"/>
                    <a:pt x="8068" y="266"/>
                    <a:pt x="12767" y="-1"/>
                  </a:cubicBezTo>
                </a:path>
                <a:path w="13992" h="21565" stroke="0" extrusionOk="0">
                  <a:moveTo>
                    <a:pt x="-1" y="5109"/>
                  </a:moveTo>
                  <a:cubicBezTo>
                    <a:pt x="3585" y="2060"/>
                    <a:pt x="8068" y="266"/>
                    <a:pt x="12767" y="-1"/>
                  </a:cubicBezTo>
                  <a:lnTo>
                    <a:pt x="13992" y="21565"/>
                  </a:lnTo>
                  <a:lnTo>
                    <a:pt x="-1" y="510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108">
              <a:extLst>
                <a:ext uri="{FF2B5EF4-FFF2-40B4-BE49-F238E27FC236}">
                  <a16:creationId xmlns:a16="http://schemas.microsoft.com/office/drawing/2014/main" id="{8034C185-8B05-45EC-B6CC-E45B42F9C1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96343" y="4422775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Line 109">
              <a:extLst>
                <a:ext uri="{FF2B5EF4-FFF2-40B4-BE49-F238E27FC236}">
                  <a16:creationId xmlns:a16="http://schemas.microsoft.com/office/drawing/2014/main" id="{23FAC96C-49E6-4651-950F-B463E0119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5318" y="2533650"/>
              <a:ext cx="1562100" cy="1711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7" name="Group 110">
              <a:extLst>
                <a:ext uri="{FF2B5EF4-FFF2-40B4-BE49-F238E27FC236}">
                  <a16:creationId xmlns:a16="http://schemas.microsoft.com/office/drawing/2014/main" id="{0C2F5ABF-B564-40E3-B023-A6F8A5593F30}"/>
                </a:ext>
              </a:extLst>
            </p:cNvPr>
            <p:cNvGrpSpPr>
              <a:grpSpLocks/>
            </p:cNvGrpSpPr>
            <p:nvPr/>
          </p:nvGrpSpPr>
          <p:grpSpPr bwMode="auto">
            <a:xfrm rot="10970755">
              <a:off x="3277469" y="2249128"/>
              <a:ext cx="889000" cy="355600"/>
              <a:chOff x="4875" y="7237"/>
              <a:chExt cx="4230" cy="1883"/>
            </a:xfrm>
          </p:grpSpPr>
          <p:sp>
            <p:nvSpPr>
              <p:cNvPr id="124" name="Arc 111">
                <a:extLst>
                  <a:ext uri="{FF2B5EF4-FFF2-40B4-BE49-F238E27FC236}">
                    <a16:creationId xmlns:a16="http://schemas.microsoft.com/office/drawing/2014/main" id="{D0EABC64-0B97-42AD-B270-E6FB16808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560 w 21600"/>
                  <a:gd name="T1" fmla="*/ 0 h 14058"/>
                  <a:gd name="T2" fmla="*/ 737 w 21600"/>
                  <a:gd name="T3" fmla="*/ 128 h 14058"/>
                  <a:gd name="T4" fmla="*/ 0 w 21600"/>
                  <a:gd name="T5" fmla="*/ 128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" name="AutoShape 112">
                <a:extLst>
                  <a:ext uri="{FF2B5EF4-FFF2-40B4-BE49-F238E27FC236}">
                    <a16:creationId xmlns:a16="http://schemas.microsoft.com/office/drawing/2014/main" id="{D7BDFC2E-51DC-4AD7-BF02-0BD6B68D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78" name="Group 113">
              <a:extLst>
                <a:ext uri="{FF2B5EF4-FFF2-40B4-BE49-F238E27FC236}">
                  <a16:creationId xmlns:a16="http://schemas.microsoft.com/office/drawing/2014/main" id="{6BC124C4-79FF-424A-9A8F-6384480F334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 flipV="1">
              <a:off x="3016812" y="2961263"/>
              <a:ext cx="1199068" cy="376371"/>
              <a:chOff x="4875" y="7237"/>
              <a:chExt cx="4230" cy="1883"/>
            </a:xfrm>
          </p:grpSpPr>
          <p:sp>
            <p:nvSpPr>
              <p:cNvPr id="122" name="Arc 114">
                <a:extLst>
                  <a:ext uri="{FF2B5EF4-FFF2-40B4-BE49-F238E27FC236}">
                    <a16:creationId xmlns:a16="http://schemas.microsoft.com/office/drawing/2014/main" id="{8F95645B-7BF0-4363-8860-A0EFF04DD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560 w 21600"/>
                  <a:gd name="T1" fmla="*/ 0 h 14058"/>
                  <a:gd name="T2" fmla="*/ 737 w 21600"/>
                  <a:gd name="T3" fmla="*/ 128 h 14058"/>
                  <a:gd name="T4" fmla="*/ 0 w 21600"/>
                  <a:gd name="T5" fmla="*/ 128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AutoShape 115">
                <a:extLst>
                  <a:ext uri="{FF2B5EF4-FFF2-40B4-BE49-F238E27FC236}">
                    <a16:creationId xmlns:a16="http://schemas.microsoft.com/office/drawing/2014/main" id="{EB376F5F-71FE-4AE1-8D89-CFEFEEC64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79" name="Group 120">
              <a:extLst>
                <a:ext uri="{FF2B5EF4-FFF2-40B4-BE49-F238E27FC236}">
                  <a16:creationId xmlns:a16="http://schemas.microsoft.com/office/drawing/2014/main" id="{58B1D79C-7061-4E24-B886-AF5EFE8BE71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5463118" y="1290638"/>
              <a:ext cx="311150" cy="490538"/>
              <a:chOff x="2820" y="264"/>
              <a:chExt cx="420" cy="1452"/>
            </a:xfrm>
          </p:grpSpPr>
          <p:sp>
            <p:nvSpPr>
              <p:cNvPr id="110" name="Line 121">
                <a:extLst>
                  <a:ext uri="{FF2B5EF4-FFF2-40B4-BE49-F238E27FC236}">
                    <a16:creationId xmlns:a16="http://schemas.microsoft.com/office/drawing/2014/main" id="{1837635B-1AF5-486F-A044-FF3FF96C4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1" name="Group 122">
                <a:extLst>
                  <a:ext uri="{FF2B5EF4-FFF2-40B4-BE49-F238E27FC236}">
                    <a16:creationId xmlns:a16="http://schemas.microsoft.com/office/drawing/2014/main" id="{88D4E448-7797-4F9A-BED7-BD68B7A5F7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2" name="Group 123">
                  <a:extLst>
                    <a:ext uri="{FF2B5EF4-FFF2-40B4-BE49-F238E27FC236}">
                      <a16:creationId xmlns:a16="http://schemas.microsoft.com/office/drawing/2014/main" id="{2072891C-9E18-4768-AE2B-FF18E58D75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5" name="Group 124">
                    <a:extLst>
                      <a:ext uri="{FF2B5EF4-FFF2-40B4-BE49-F238E27FC236}">
                        <a16:creationId xmlns:a16="http://schemas.microsoft.com/office/drawing/2014/main" id="{95B024A4-DFEE-4E6E-81BA-B87E6168B8C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7" name="Group 125">
                      <a:extLst>
                        <a:ext uri="{FF2B5EF4-FFF2-40B4-BE49-F238E27FC236}">
                          <a16:creationId xmlns:a16="http://schemas.microsoft.com/office/drawing/2014/main" id="{A882674F-7CAE-4858-9A0B-DA05580D43F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20" name="Freeform 126">
                        <a:extLst>
                          <a:ext uri="{FF2B5EF4-FFF2-40B4-BE49-F238E27FC236}">
                            <a16:creationId xmlns:a16="http://schemas.microsoft.com/office/drawing/2014/main" id="{6B389C18-3FF4-4178-996A-DA2732B072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4255 w 1153"/>
                          <a:gd name="T1" fmla="*/ 490 h 204"/>
                          <a:gd name="T2" fmla="*/ 4620 w 1153"/>
                          <a:gd name="T3" fmla="*/ 537 h 204"/>
                          <a:gd name="T4" fmla="*/ 4928 w 1153"/>
                          <a:gd name="T5" fmla="*/ 584 h 204"/>
                          <a:gd name="T6" fmla="*/ 5138 w 1153"/>
                          <a:gd name="T7" fmla="*/ 639 h 204"/>
                          <a:gd name="T8" fmla="*/ 5197 w 1153"/>
                          <a:gd name="T9" fmla="*/ 660 h 204"/>
                          <a:gd name="T10" fmla="*/ 5197 w 1153"/>
                          <a:gd name="T11" fmla="*/ 673 h 204"/>
                          <a:gd name="T12" fmla="*/ 5197 w 1153"/>
                          <a:gd name="T13" fmla="*/ 910 h 204"/>
                          <a:gd name="T14" fmla="*/ 5193 w 1153"/>
                          <a:gd name="T15" fmla="*/ 939 h 204"/>
                          <a:gd name="T16" fmla="*/ 5170 w 1153"/>
                          <a:gd name="T17" fmla="*/ 952 h 204"/>
                          <a:gd name="T18" fmla="*/ 5166 w 1153"/>
                          <a:gd name="T19" fmla="*/ 973 h 204"/>
                          <a:gd name="T20" fmla="*/ 5149 w 1153"/>
                          <a:gd name="T21" fmla="*/ 1108 h 204"/>
                          <a:gd name="T22" fmla="*/ 5102 w 1153"/>
                          <a:gd name="T23" fmla="*/ 1257 h 204"/>
                          <a:gd name="T24" fmla="*/ 5062 w 1153"/>
                          <a:gd name="T25" fmla="*/ 1327 h 204"/>
                          <a:gd name="T26" fmla="*/ 5013 w 1153"/>
                          <a:gd name="T27" fmla="*/ 1346 h 204"/>
                          <a:gd name="T28" fmla="*/ 4580 w 1153"/>
                          <a:gd name="T29" fmla="*/ 1380 h 204"/>
                          <a:gd name="T30" fmla="*/ 4197 w 1153"/>
                          <a:gd name="T31" fmla="*/ 1387 h 204"/>
                          <a:gd name="T32" fmla="*/ 3660 w 1153"/>
                          <a:gd name="T33" fmla="*/ 1361 h 204"/>
                          <a:gd name="T34" fmla="*/ 2777 w 1153"/>
                          <a:gd name="T35" fmla="*/ 1278 h 204"/>
                          <a:gd name="T36" fmla="*/ 807 w 1153"/>
                          <a:gd name="T37" fmla="*/ 1184 h 204"/>
                          <a:gd name="T38" fmla="*/ 599 w 1153"/>
                          <a:gd name="T39" fmla="*/ 1223 h 204"/>
                          <a:gd name="T40" fmla="*/ 68 w 1153"/>
                          <a:gd name="T41" fmla="*/ 1231 h 204"/>
                          <a:gd name="T42" fmla="*/ 36 w 1153"/>
                          <a:gd name="T43" fmla="*/ 1223 h 204"/>
                          <a:gd name="T44" fmla="*/ 17 w 1153"/>
                          <a:gd name="T45" fmla="*/ 1189 h 204"/>
                          <a:gd name="T46" fmla="*/ 0 w 1153"/>
                          <a:gd name="T47" fmla="*/ 1108 h 204"/>
                          <a:gd name="T48" fmla="*/ 64 w 1153"/>
                          <a:gd name="T49" fmla="*/ 55 h 204"/>
                          <a:gd name="T50" fmla="*/ 81 w 1153"/>
                          <a:gd name="T51" fmla="*/ 13 h 204"/>
                          <a:gd name="T52" fmla="*/ 346 w 1153"/>
                          <a:gd name="T53" fmla="*/ 13 h 204"/>
                          <a:gd name="T54" fmla="*/ 454 w 1153"/>
                          <a:gd name="T55" fmla="*/ 55 h 204"/>
                          <a:gd name="T56" fmla="*/ 558 w 1153"/>
                          <a:gd name="T57" fmla="*/ 130 h 204"/>
                          <a:gd name="T58" fmla="*/ 979 w 1153"/>
                          <a:gd name="T59" fmla="*/ 516 h 204"/>
                          <a:gd name="T60" fmla="*/ 1047 w 1153"/>
                          <a:gd name="T61" fmla="*/ 545 h 204"/>
                          <a:gd name="T62" fmla="*/ 1155 w 1153"/>
                          <a:gd name="T63" fmla="*/ 571 h 204"/>
                          <a:gd name="T64" fmla="*/ 2962 w 1153"/>
                          <a:gd name="T65" fmla="*/ 381 h 204"/>
                          <a:gd name="T66" fmla="*/ 3074 w 1153"/>
                          <a:gd name="T67" fmla="*/ 563 h 204"/>
                          <a:gd name="T68" fmla="*/ 3684 w 1153"/>
                          <a:gd name="T69" fmla="*/ 660 h 204"/>
                          <a:gd name="T70" fmla="*/ 3813 w 1153"/>
                          <a:gd name="T71" fmla="*/ 652 h 204"/>
                          <a:gd name="T72" fmla="*/ 3936 w 1153"/>
                          <a:gd name="T73" fmla="*/ 605 h 204"/>
                          <a:gd name="T74" fmla="*/ 4038 w 1153"/>
                          <a:gd name="T75" fmla="*/ 524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1" name="Freeform 127">
                        <a:extLst>
                          <a:ext uri="{FF2B5EF4-FFF2-40B4-BE49-F238E27FC236}">
                            <a16:creationId xmlns:a16="http://schemas.microsoft.com/office/drawing/2014/main" id="{A84F673C-A669-40F1-B7FF-8276078B60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20 h 69"/>
                          <a:gd name="T2" fmla="*/ 72 w 247"/>
                          <a:gd name="T3" fmla="*/ 313 h 69"/>
                          <a:gd name="T4" fmla="*/ 257 w 247"/>
                          <a:gd name="T5" fmla="*/ 346 h 69"/>
                          <a:gd name="T6" fmla="*/ 705 w 247"/>
                          <a:gd name="T7" fmla="*/ 434 h 69"/>
                          <a:gd name="T8" fmla="*/ 1148 w 247"/>
                          <a:gd name="T9" fmla="*/ 351 h 69"/>
                          <a:gd name="T10" fmla="*/ 1176 w 247"/>
                          <a:gd name="T11" fmla="*/ 201 h 69"/>
                          <a:gd name="T12" fmla="*/ 1080 w 247"/>
                          <a:gd name="T13" fmla="*/ 158 h 69"/>
                          <a:gd name="T14" fmla="*/ 982 w 247"/>
                          <a:gd name="T15" fmla="*/ 113 h 69"/>
                          <a:gd name="T16" fmla="*/ 882 w 247"/>
                          <a:gd name="T17" fmla="*/ 75 h 69"/>
                          <a:gd name="T18" fmla="*/ 786 w 247"/>
                          <a:gd name="T19" fmla="*/ 38 h 69"/>
                          <a:gd name="T20" fmla="*/ 705 w 247"/>
                          <a:gd name="T21" fmla="*/ 13 h 69"/>
                          <a:gd name="T22" fmla="*/ 624 w 247"/>
                          <a:gd name="T23" fmla="*/ 0 h 69"/>
                          <a:gd name="T24" fmla="*/ 528 w 247"/>
                          <a:gd name="T25" fmla="*/ 13 h 69"/>
                          <a:gd name="T26" fmla="*/ 423 w 247"/>
                          <a:gd name="T27" fmla="*/ 33 h 69"/>
                          <a:gd name="T28" fmla="*/ 0 w 247"/>
                          <a:gd name="T29" fmla="*/ 120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8" name="Freeform 128">
                      <a:extLst>
                        <a:ext uri="{FF2B5EF4-FFF2-40B4-BE49-F238E27FC236}">
                          <a16:creationId xmlns:a16="http://schemas.microsoft.com/office/drawing/2014/main" id="{2E137205-2812-4DD1-A1CC-46DEB409A0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43 h 33"/>
                        <a:gd name="T2" fmla="*/ 0 w 293"/>
                        <a:gd name="T3" fmla="*/ 137 h 33"/>
                        <a:gd name="T4" fmla="*/ 634 w 293"/>
                        <a:gd name="T5" fmla="*/ 35 h 33"/>
                        <a:gd name="T6" fmla="*/ 816 w 293"/>
                        <a:gd name="T7" fmla="*/ 17 h 33"/>
                        <a:gd name="T8" fmla="*/ 961 w 293"/>
                        <a:gd name="T9" fmla="*/ 17 h 33"/>
                        <a:gd name="T10" fmla="*/ 1081 w 293"/>
                        <a:gd name="T11" fmla="*/ 0 h 33"/>
                        <a:gd name="T12" fmla="*/ 1177 w 293"/>
                        <a:gd name="T13" fmla="*/ 0 h 33"/>
                        <a:gd name="T14" fmla="*/ 1322 w 293"/>
                        <a:gd name="T15" fmla="*/ 17 h 33"/>
                        <a:gd name="T16" fmla="*/ 1442 w 293"/>
                        <a:gd name="T17" fmla="*/ 26 h 33"/>
                        <a:gd name="T18" fmla="*/ 1546 w 293"/>
                        <a:gd name="T19" fmla="*/ 35 h 33"/>
                        <a:gd name="T20" fmla="*/ 1624 w 293"/>
                        <a:gd name="T21" fmla="*/ 58 h 33"/>
                        <a:gd name="T22" fmla="*/ 1686 w 293"/>
                        <a:gd name="T23" fmla="*/ 76 h 33"/>
                        <a:gd name="T24" fmla="*/ 1732 w 293"/>
                        <a:gd name="T25" fmla="*/ 102 h 33"/>
                        <a:gd name="T26" fmla="*/ 1757 w 293"/>
                        <a:gd name="T27" fmla="*/ 119 h 33"/>
                        <a:gd name="T28" fmla="*/ 1769 w 293"/>
                        <a:gd name="T29" fmla="*/ 143 h 33"/>
                        <a:gd name="T30" fmla="*/ 1757 w 293"/>
                        <a:gd name="T31" fmla="*/ 160 h 33"/>
                        <a:gd name="T32" fmla="*/ 1732 w 293"/>
                        <a:gd name="T33" fmla="*/ 186 h 33"/>
                        <a:gd name="T34" fmla="*/ 1686 w 293"/>
                        <a:gd name="T35" fmla="*/ 204 h 33"/>
                        <a:gd name="T36" fmla="*/ 1624 w 293"/>
                        <a:gd name="T37" fmla="*/ 230 h 33"/>
                        <a:gd name="T38" fmla="*/ 1546 w 293"/>
                        <a:gd name="T39" fmla="*/ 244 h 33"/>
                        <a:gd name="T40" fmla="*/ 1442 w 293"/>
                        <a:gd name="T41" fmla="*/ 253 h 33"/>
                        <a:gd name="T42" fmla="*/ 1322 w 293"/>
                        <a:gd name="T43" fmla="*/ 271 h 33"/>
                        <a:gd name="T44" fmla="*/ 1177 w 293"/>
                        <a:gd name="T45" fmla="*/ 279 h 33"/>
                        <a:gd name="T46" fmla="*/ 1086 w 293"/>
                        <a:gd name="T47" fmla="*/ 279 h 33"/>
                        <a:gd name="T48" fmla="*/ 961 w 293"/>
                        <a:gd name="T49" fmla="*/ 279 h 33"/>
                        <a:gd name="T50" fmla="*/ 816 w 293"/>
                        <a:gd name="T51" fmla="*/ 271 h 33"/>
                        <a:gd name="T52" fmla="*/ 634 w 293"/>
                        <a:gd name="T53" fmla="*/ 244 h 33"/>
                        <a:gd name="T54" fmla="*/ 0 w 293"/>
                        <a:gd name="T55" fmla="*/ 143 h 33"/>
                        <a:gd name="T56" fmla="*/ 0 w 293"/>
                        <a:gd name="T57" fmla="*/ 14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" name="Freeform 129">
                      <a:extLst>
                        <a:ext uri="{FF2B5EF4-FFF2-40B4-BE49-F238E27FC236}">
                          <a16:creationId xmlns:a16="http://schemas.microsoft.com/office/drawing/2014/main" id="{806E06BB-4C81-4D4B-A18C-DC60308677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34 h 33"/>
                        <a:gd name="T2" fmla="*/ 0 w 293"/>
                        <a:gd name="T3" fmla="*/ 33 h 33"/>
                        <a:gd name="T4" fmla="*/ 103 w 293"/>
                        <a:gd name="T5" fmla="*/ 9 h 33"/>
                        <a:gd name="T6" fmla="*/ 131 w 293"/>
                        <a:gd name="T7" fmla="*/ 4 h 33"/>
                        <a:gd name="T8" fmla="*/ 155 w 293"/>
                        <a:gd name="T9" fmla="*/ 4 h 33"/>
                        <a:gd name="T10" fmla="*/ 175 w 293"/>
                        <a:gd name="T11" fmla="*/ 0 h 33"/>
                        <a:gd name="T12" fmla="*/ 189 w 293"/>
                        <a:gd name="T13" fmla="*/ 0 h 33"/>
                        <a:gd name="T14" fmla="*/ 213 w 293"/>
                        <a:gd name="T15" fmla="*/ 4 h 33"/>
                        <a:gd name="T16" fmla="*/ 233 w 293"/>
                        <a:gd name="T17" fmla="*/ 6 h 33"/>
                        <a:gd name="T18" fmla="*/ 250 w 293"/>
                        <a:gd name="T19" fmla="*/ 9 h 33"/>
                        <a:gd name="T20" fmla="*/ 261 w 293"/>
                        <a:gd name="T21" fmla="*/ 14 h 33"/>
                        <a:gd name="T22" fmla="*/ 271 w 293"/>
                        <a:gd name="T23" fmla="*/ 19 h 33"/>
                        <a:gd name="T24" fmla="*/ 279 w 293"/>
                        <a:gd name="T25" fmla="*/ 24 h 33"/>
                        <a:gd name="T26" fmla="*/ 283 w 293"/>
                        <a:gd name="T27" fmla="*/ 28 h 33"/>
                        <a:gd name="T28" fmla="*/ 285 w 293"/>
                        <a:gd name="T29" fmla="*/ 34 h 33"/>
                        <a:gd name="T30" fmla="*/ 283 w 293"/>
                        <a:gd name="T31" fmla="*/ 38 h 33"/>
                        <a:gd name="T32" fmla="*/ 279 w 293"/>
                        <a:gd name="T33" fmla="*/ 44 h 33"/>
                        <a:gd name="T34" fmla="*/ 271 w 293"/>
                        <a:gd name="T35" fmla="*/ 48 h 33"/>
                        <a:gd name="T36" fmla="*/ 261 w 293"/>
                        <a:gd name="T37" fmla="*/ 54 h 33"/>
                        <a:gd name="T38" fmla="*/ 250 w 293"/>
                        <a:gd name="T39" fmla="*/ 58 h 33"/>
                        <a:gd name="T40" fmla="*/ 233 w 293"/>
                        <a:gd name="T41" fmla="*/ 61 h 33"/>
                        <a:gd name="T42" fmla="*/ 213 w 293"/>
                        <a:gd name="T43" fmla="*/ 66 h 33"/>
                        <a:gd name="T44" fmla="*/ 189 w 293"/>
                        <a:gd name="T45" fmla="*/ 67 h 33"/>
                        <a:gd name="T46" fmla="*/ 176 w 293"/>
                        <a:gd name="T47" fmla="*/ 67 h 33"/>
                        <a:gd name="T48" fmla="*/ 155 w 293"/>
                        <a:gd name="T49" fmla="*/ 67 h 33"/>
                        <a:gd name="T50" fmla="*/ 131 w 293"/>
                        <a:gd name="T51" fmla="*/ 66 h 33"/>
                        <a:gd name="T52" fmla="*/ 103 w 293"/>
                        <a:gd name="T53" fmla="*/ 58 h 33"/>
                        <a:gd name="T54" fmla="*/ 0 w 293"/>
                        <a:gd name="T55" fmla="*/ 34 h 33"/>
                        <a:gd name="T56" fmla="*/ 0 w 293"/>
                        <a:gd name="T57" fmla="*/ 3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6" name="Line 130">
                    <a:extLst>
                      <a:ext uri="{FF2B5EF4-FFF2-40B4-BE49-F238E27FC236}">
                        <a16:creationId xmlns:a16="http://schemas.microsoft.com/office/drawing/2014/main" id="{5B39279E-8923-439F-8E8D-E1A1BF9E26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3" name="AutoShape 131">
                  <a:extLst>
                    <a:ext uri="{FF2B5EF4-FFF2-40B4-BE49-F238E27FC236}">
                      <a16:creationId xmlns:a16="http://schemas.microsoft.com/office/drawing/2014/main" id="{1F99EFE9-07F0-481E-97A4-0BFF02A85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14" name="Line 132">
                  <a:extLst>
                    <a:ext uri="{FF2B5EF4-FFF2-40B4-BE49-F238E27FC236}">
                      <a16:creationId xmlns:a16="http://schemas.microsoft.com/office/drawing/2014/main" id="{B91F8B89-7C25-487F-AA1F-D14A17E0F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172">
              <a:extLst>
                <a:ext uri="{FF2B5EF4-FFF2-40B4-BE49-F238E27FC236}">
                  <a16:creationId xmlns:a16="http://schemas.microsoft.com/office/drawing/2014/main" id="{B3C92EA3-E9F1-4D98-92C7-3A1C5DB74BED}"/>
                </a:ext>
              </a:extLst>
            </p:cNvPr>
            <p:cNvGrpSpPr>
              <a:grpSpLocks/>
            </p:cNvGrpSpPr>
            <p:nvPr/>
          </p:nvGrpSpPr>
          <p:grpSpPr bwMode="auto">
            <a:xfrm rot="13715845" flipV="1">
              <a:off x="3989918" y="1684338"/>
              <a:ext cx="311150" cy="490538"/>
              <a:chOff x="2820" y="264"/>
              <a:chExt cx="420" cy="1452"/>
            </a:xfrm>
          </p:grpSpPr>
          <p:sp>
            <p:nvSpPr>
              <p:cNvPr id="98" name="Line 173">
                <a:extLst>
                  <a:ext uri="{FF2B5EF4-FFF2-40B4-BE49-F238E27FC236}">
                    <a16:creationId xmlns:a16="http://schemas.microsoft.com/office/drawing/2014/main" id="{F42CEFD9-3FE0-4D73-B352-59CFF1E50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9" name="Group 174">
                <a:extLst>
                  <a:ext uri="{FF2B5EF4-FFF2-40B4-BE49-F238E27FC236}">
                    <a16:creationId xmlns:a16="http://schemas.microsoft.com/office/drawing/2014/main" id="{D05B4F28-72C0-49E2-A8DF-EAA7CDDD7F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00" name="Group 175">
                  <a:extLst>
                    <a:ext uri="{FF2B5EF4-FFF2-40B4-BE49-F238E27FC236}">
                      <a16:creationId xmlns:a16="http://schemas.microsoft.com/office/drawing/2014/main" id="{926C8512-F5F4-4388-80CF-4ED4DE2446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03" name="Group 176">
                    <a:extLst>
                      <a:ext uri="{FF2B5EF4-FFF2-40B4-BE49-F238E27FC236}">
                        <a16:creationId xmlns:a16="http://schemas.microsoft.com/office/drawing/2014/main" id="{7BCF52B3-EBE1-41B8-BB28-1C6E37123A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05" name="Group 177">
                      <a:extLst>
                        <a:ext uri="{FF2B5EF4-FFF2-40B4-BE49-F238E27FC236}">
                          <a16:creationId xmlns:a16="http://schemas.microsoft.com/office/drawing/2014/main" id="{85A1FAB0-7608-4796-85C1-AF70CD18D3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08" name="Freeform 178">
                        <a:extLst>
                          <a:ext uri="{FF2B5EF4-FFF2-40B4-BE49-F238E27FC236}">
                            <a16:creationId xmlns:a16="http://schemas.microsoft.com/office/drawing/2014/main" id="{20C46BA9-49F5-41D2-ABE1-862466B294C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4255 w 1153"/>
                          <a:gd name="T1" fmla="*/ 490 h 204"/>
                          <a:gd name="T2" fmla="*/ 4620 w 1153"/>
                          <a:gd name="T3" fmla="*/ 537 h 204"/>
                          <a:gd name="T4" fmla="*/ 4928 w 1153"/>
                          <a:gd name="T5" fmla="*/ 584 h 204"/>
                          <a:gd name="T6" fmla="*/ 5138 w 1153"/>
                          <a:gd name="T7" fmla="*/ 639 h 204"/>
                          <a:gd name="T8" fmla="*/ 5197 w 1153"/>
                          <a:gd name="T9" fmla="*/ 660 h 204"/>
                          <a:gd name="T10" fmla="*/ 5197 w 1153"/>
                          <a:gd name="T11" fmla="*/ 673 h 204"/>
                          <a:gd name="T12" fmla="*/ 5197 w 1153"/>
                          <a:gd name="T13" fmla="*/ 910 h 204"/>
                          <a:gd name="T14" fmla="*/ 5193 w 1153"/>
                          <a:gd name="T15" fmla="*/ 939 h 204"/>
                          <a:gd name="T16" fmla="*/ 5170 w 1153"/>
                          <a:gd name="T17" fmla="*/ 952 h 204"/>
                          <a:gd name="T18" fmla="*/ 5166 w 1153"/>
                          <a:gd name="T19" fmla="*/ 973 h 204"/>
                          <a:gd name="T20" fmla="*/ 5149 w 1153"/>
                          <a:gd name="T21" fmla="*/ 1108 h 204"/>
                          <a:gd name="T22" fmla="*/ 5102 w 1153"/>
                          <a:gd name="T23" fmla="*/ 1257 h 204"/>
                          <a:gd name="T24" fmla="*/ 5062 w 1153"/>
                          <a:gd name="T25" fmla="*/ 1327 h 204"/>
                          <a:gd name="T26" fmla="*/ 5013 w 1153"/>
                          <a:gd name="T27" fmla="*/ 1346 h 204"/>
                          <a:gd name="T28" fmla="*/ 4580 w 1153"/>
                          <a:gd name="T29" fmla="*/ 1380 h 204"/>
                          <a:gd name="T30" fmla="*/ 4197 w 1153"/>
                          <a:gd name="T31" fmla="*/ 1387 h 204"/>
                          <a:gd name="T32" fmla="*/ 3660 w 1153"/>
                          <a:gd name="T33" fmla="*/ 1361 h 204"/>
                          <a:gd name="T34" fmla="*/ 2777 w 1153"/>
                          <a:gd name="T35" fmla="*/ 1278 h 204"/>
                          <a:gd name="T36" fmla="*/ 807 w 1153"/>
                          <a:gd name="T37" fmla="*/ 1184 h 204"/>
                          <a:gd name="T38" fmla="*/ 599 w 1153"/>
                          <a:gd name="T39" fmla="*/ 1223 h 204"/>
                          <a:gd name="T40" fmla="*/ 68 w 1153"/>
                          <a:gd name="T41" fmla="*/ 1231 h 204"/>
                          <a:gd name="T42" fmla="*/ 36 w 1153"/>
                          <a:gd name="T43" fmla="*/ 1223 h 204"/>
                          <a:gd name="T44" fmla="*/ 17 w 1153"/>
                          <a:gd name="T45" fmla="*/ 1189 h 204"/>
                          <a:gd name="T46" fmla="*/ 0 w 1153"/>
                          <a:gd name="T47" fmla="*/ 1108 h 204"/>
                          <a:gd name="T48" fmla="*/ 64 w 1153"/>
                          <a:gd name="T49" fmla="*/ 55 h 204"/>
                          <a:gd name="T50" fmla="*/ 81 w 1153"/>
                          <a:gd name="T51" fmla="*/ 13 h 204"/>
                          <a:gd name="T52" fmla="*/ 346 w 1153"/>
                          <a:gd name="T53" fmla="*/ 13 h 204"/>
                          <a:gd name="T54" fmla="*/ 454 w 1153"/>
                          <a:gd name="T55" fmla="*/ 55 h 204"/>
                          <a:gd name="T56" fmla="*/ 558 w 1153"/>
                          <a:gd name="T57" fmla="*/ 130 h 204"/>
                          <a:gd name="T58" fmla="*/ 979 w 1153"/>
                          <a:gd name="T59" fmla="*/ 516 h 204"/>
                          <a:gd name="T60" fmla="*/ 1047 w 1153"/>
                          <a:gd name="T61" fmla="*/ 545 h 204"/>
                          <a:gd name="T62" fmla="*/ 1155 w 1153"/>
                          <a:gd name="T63" fmla="*/ 571 h 204"/>
                          <a:gd name="T64" fmla="*/ 2962 w 1153"/>
                          <a:gd name="T65" fmla="*/ 381 h 204"/>
                          <a:gd name="T66" fmla="*/ 3074 w 1153"/>
                          <a:gd name="T67" fmla="*/ 563 h 204"/>
                          <a:gd name="T68" fmla="*/ 3684 w 1153"/>
                          <a:gd name="T69" fmla="*/ 660 h 204"/>
                          <a:gd name="T70" fmla="*/ 3813 w 1153"/>
                          <a:gd name="T71" fmla="*/ 652 h 204"/>
                          <a:gd name="T72" fmla="*/ 3936 w 1153"/>
                          <a:gd name="T73" fmla="*/ 605 h 204"/>
                          <a:gd name="T74" fmla="*/ 4038 w 1153"/>
                          <a:gd name="T75" fmla="*/ 524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9" name="Freeform 179">
                        <a:extLst>
                          <a:ext uri="{FF2B5EF4-FFF2-40B4-BE49-F238E27FC236}">
                            <a16:creationId xmlns:a16="http://schemas.microsoft.com/office/drawing/2014/main" id="{9CD027E0-30E9-4356-A00E-BFA8732D2B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20 h 69"/>
                          <a:gd name="T2" fmla="*/ 72 w 247"/>
                          <a:gd name="T3" fmla="*/ 313 h 69"/>
                          <a:gd name="T4" fmla="*/ 257 w 247"/>
                          <a:gd name="T5" fmla="*/ 346 h 69"/>
                          <a:gd name="T6" fmla="*/ 705 w 247"/>
                          <a:gd name="T7" fmla="*/ 434 h 69"/>
                          <a:gd name="T8" fmla="*/ 1148 w 247"/>
                          <a:gd name="T9" fmla="*/ 351 h 69"/>
                          <a:gd name="T10" fmla="*/ 1176 w 247"/>
                          <a:gd name="T11" fmla="*/ 201 h 69"/>
                          <a:gd name="T12" fmla="*/ 1080 w 247"/>
                          <a:gd name="T13" fmla="*/ 158 h 69"/>
                          <a:gd name="T14" fmla="*/ 982 w 247"/>
                          <a:gd name="T15" fmla="*/ 113 h 69"/>
                          <a:gd name="T16" fmla="*/ 882 w 247"/>
                          <a:gd name="T17" fmla="*/ 75 h 69"/>
                          <a:gd name="T18" fmla="*/ 786 w 247"/>
                          <a:gd name="T19" fmla="*/ 38 h 69"/>
                          <a:gd name="T20" fmla="*/ 705 w 247"/>
                          <a:gd name="T21" fmla="*/ 13 h 69"/>
                          <a:gd name="T22" fmla="*/ 624 w 247"/>
                          <a:gd name="T23" fmla="*/ 0 h 69"/>
                          <a:gd name="T24" fmla="*/ 528 w 247"/>
                          <a:gd name="T25" fmla="*/ 13 h 69"/>
                          <a:gd name="T26" fmla="*/ 423 w 247"/>
                          <a:gd name="T27" fmla="*/ 33 h 69"/>
                          <a:gd name="T28" fmla="*/ 0 w 247"/>
                          <a:gd name="T29" fmla="*/ 120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6" name="Freeform 180">
                      <a:extLst>
                        <a:ext uri="{FF2B5EF4-FFF2-40B4-BE49-F238E27FC236}">
                          <a16:creationId xmlns:a16="http://schemas.microsoft.com/office/drawing/2014/main" id="{8E35E26B-0BEF-46D8-9DC9-4139C7B777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43 h 33"/>
                        <a:gd name="T2" fmla="*/ 0 w 293"/>
                        <a:gd name="T3" fmla="*/ 137 h 33"/>
                        <a:gd name="T4" fmla="*/ 634 w 293"/>
                        <a:gd name="T5" fmla="*/ 35 h 33"/>
                        <a:gd name="T6" fmla="*/ 816 w 293"/>
                        <a:gd name="T7" fmla="*/ 17 h 33"/>
                        <a:gd name="T8" fmla="*/ 961 w 293"/>
                        <a:gd name="T9" fmla="*/ 17 h 33"/>
                        <a:gd name="T10" fmla="*/ 1081 w 293"/>
                        <a:gd name="T11" fmla="*/ 0 h 33"/>
                        <a:gd name="T12" fmla="*/ 1177 w 293"/>
                        <a:gd name="T13" fmla="*/ 0 h 33"/>
                        <a:gd name="T14" fmla="*/ 1322 w 293"/>
                        <a:gd name="T15" fmla="*/ 17 h 33"/>
                        <a:gd name="T16" fmla="*/ 1442 w 293"/>
                        <a:gd name="T17" fmla="*/ 26 h 33"/>
                        <a:gd name="T18" fmla="*/ 1546 w 293"/>
                        <a:gd name="T19" fmla="*/ 35 h 33"/>
                        <a:gd name="T20" fmla="*/ 1624 w 293"/>
                        <a:gd name="T21" fmla="*/ 58 h 33"/>
                        <a:gd name="T22" fmla="*/ 1686 w 293"/>
                        <a:gd name="T23" fmla="*/ 76 h 33"/>
                        <a:gd name="T24" fmla="*/ 1732 w 293"/>
                        <a:gd name="T25" fmla="*/ 102 h 33"/>
                        <a:gd name="T26" fmla="*/ 1757 w 293"/>
                        <a:gd name="T27" fmla="*/ 119 h 33"/>
                        <a:gd name="T28" fmla="*/ 1769 w 293"/>
                        <a:gd name="T29" fmla="*/ 143 h 33"/>
                        <a:gd name="T30" fmla="*/ 1757 w 293"/>
                        <a:gd name="T31" fmla="*/ 160 h 33"/>
                        <a:gd name="T32" fmla="*/ 1732 w 293"/>
                        <a:gd name="T33" fmla="*/ 186 h 33"/>
                        <a:gd name="T34" fmla="*/ 1686 w 293"/>
                        <a:gd name="T35" fmla="*/ 204 h 33"/>
                        <a:gd name="T36" fmla="*/ 1624 w 293"/>
                        <a:gd name="T37" fmla="*/ 230 h 33"/>
                        <a:gd name="T38" fmla="*/ 1546 w 293"/>
                        <a:gd name="T39" fmla="*/ 244 h 33"/>
                        <a:gd name="T40" fmla="*/ 1442 w 293"/>
                        <a:gd name="T41" fmla="*/ 253 h 33"/>
                        <a:gd name="T42" fmla="*/ 1322 w 293"/>
                        <a:gd name="T43" fmla="*/ 271 h 33"/>
                        <a:gd name="T44" fmla="*/ 1177 w 293"/>
                        <a:gd name="T45" fmla="*/ 279 h 33"/>
                        <a:gd name="T46" fmla="*/ 1086 w 293"/>
                        <a:gd name="T47" fmla="*/ 279 h 33"/>
                        <a:gd name="T48" fmla="*/ 961 w 293"/>
                        <a:gd name="T49" fmla="*/ 279 h 33"/>
                        <a:gd name="T50" fmla="*/ 816 w 293"/>
                        <a:gd name="T51" fmla="*/ 271 h 33"/>
                        <a:gd name="T52" fmla="*/ 634 w 293"/>
                        <a:gd name="T53" fmla="*/ 244 h 33"/>
                        <a:gd name="T54" fmla="*/ 0 w 293"/>
                        <a:gd name="T55" fmla="*/ 143 h 33"/>
                        <a:gd name="T56" fmla="*/ 0 w 293"/>
                        <a:gd name="T57" fmla="*/ 14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7" name="Freeform 181">
                      <a:extLst>
                        <a:ext uri="{FF2B5EF4-FFF2-40B4-BE49-F238E27FC236}">
                          <a16:creationId xmlns:a16="http://schemas.microsoft.com/office/drawing/2014/main" id="{B3824347-9173-4497-A683-1A7E470389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34 h 33"/>
                        <a:gd name="T2" fmla="*/ 0 w 293"/>
                        <a:gd name="T3" fmla="*/ 33 h 33"/>
                        <a:gd name="T4" fmla="*/ 103 w 293"/>
                        <a:gd name="T5" fmla="*/ 9 h 33"/>
                        <a:gd name="T6" fmla="*/ 131 w 293"/>
                        <a:gd name="T7" fmla="*/ 4 h 33"/>
                        <a:gd name="T8" fmla="*/ 155 w 293"/>
                        <a:gd name="T9" fmla="*/ 4 h 33"/>
                        <a:gd name="T10" fmla="*/ 175 w 293"/>
                        <a:gd name="T11" fmla="*/ 0 h 33"/>
                        <a:gd name="T12" fmla="*/ 189 w 293"/>
                        <a:gd name="T13" fmla="*/ 0 h 33"/>
                        <a:gd name="T14" fmla="*/ 213 w 293"/>
                        <a:gd name="T15" fmla="*/ 4 h 33"/>
                        <a:gd name="T16" fmla="*/ 233 w 293"/>
                        <a:gd name="T17" fmla="*/ 6 h 33"/>
                        <a:gd name="T18" fmla="*/ 250 w 293"/>
                        <a:gd name="T19" fmla="*/ 9 h 33"/>
                        <a:gd name="T20" fmla="*/ 261 w 293"/>
                        <a:gd name="T21" fmla="*/ 14 h 33"/>
                        <a:gd name="T22" fmla="*/ 271 w 293"/>
                        <a:gd name="T23" fmla="*/ 19 h 33"/>
                        <a:gd name="T24" fmla="*/ 279 w 293"/>
                        <a:gd name="T25" fmla="*/ 24 h 33"/>
                        <a:gd name="T26" fmla="*/ 283 w 293"/>
                        <a:gd name="T27" fmla="*/ 28 h 33"/>
                        <a:gd name="T28" fmla="*/ 285 w 293"/>
                        <a:gd name="T29" fmla="*/ 34 h 33"/>
                        <a:gd name="T30" fmla="*/ 283 w 293"/>
                        <a:gd name="T31" fmla="*/ 38 h 33"/>
                        <a:gd name="T32" fmla="*/ 279 w 293"/>
                        <a:gd name="T33" fmla="*/ 44 h 33"/>
                        <a:gd name="T34" fmla="*/ 271 w 293"/>
                        <a:gd name="T35" fmla="*/ 48 h 33"/>
                        <a:gd name="T36" fmla="*/ 261 w 293"/>
                        <a:gd name="T37" fmla="*/ 54 h 33"/>
                        <a:gd name="T38" fmla="*/ 250 w 293"/>
                        <a:gd name="T39" fmla="*/ 58 h 33"/>
                        <a:gd name="T40" fmla="*/ 233 w 293"/>
                        <a:gd name="T41" fmla="*/ 61 h 33"/>
                        <a:gd name="T42" fmla="*/ 213 w 293"/>
                        <a:gd name="T43" fmla="*/ 66 h 33"/>
                        <a:gd name="T44" fmla="*/ 189 w 293"/>
                        <a:gd name="T45" fmla="*/ 67 h 33"/>
                        <a:gd name="T46" fmla="*/ 176 w 293"/>
                        <a:gd name="T47" fmla="*/ 67 h 33"/>
                        <a:gd name="T48" fmla="*/ 155 w 293"/>
                        <a:gd name="T49" fmla="*/ 67 h 33"/>
                        <a:gd name="T50" fmla="*/ 131 w 293"/>
                        <a:gd name="T51" fmla="*/ 66 h 33"/>
                        <a:gd name="T52" fmla="*/ 103 w 293"/>
                        <a:gd name="T53" fmla="*/ 58 h 33"/>
                        <a:gd name="T54" fmla="*/ 0 w 293"/>
                        <a:gd name="T55" fmla="*/ 34 h 33"/>
                        <a:gd name="T56" fmla="*/ 0 w 293"/>
                        <a:gd name="T57" fmla="*/ 3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4" name="Line 182">
                    <a:extLst>
                      <a:ext uri="{FF2B5EF4-FFF2-40B4-BE49-F238E27FC236}">
                        <a16:creationId xmlns:a16="http://schemas.microsoft.com/office/drawing/2014/main" id="{DB300129-73A7-4C1A-8553-1D90895959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1" name="AutoShape 183">
                  <a:extLst>
                    <a:ext uri="{FF2B5EF4-FFF2-40B4-BE49-F238E27FC236}">
                      <a16:creationId xmlns:a16="http://schemas.microsoft.com/office/drawing/2014/main" id="{37C83A3F-AA2C-4AE2-AA8B-58D08B3AB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02" name="Line 184">
                  <a:extLst>
                    <a:ext uri="{FF2B5EF4-FFF2-40B4-BE49-F238E27FC236}">
                      <a16:creationId xmlns:a16="http://schemas.microsoft.com/office/drawing/2014/main" id="{C7F8DEC6-B2C9-4B36-97B0-343AB6418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185">
              <a:extLst>
                <a:ext uri="{FF2B5EF4-FFF2-40B4-BE49-F238E27FC236}">
                  <a16:creationId xmlns:a16="http://schemas.microsoft.com/office/drawing/2014/main" id="{880133F2-C8B1-417A-82A1-25C3C6E96DFE}"/>
                </a:ext>
              </a:extLst>
            </p:cNvPr>
            <p:cNvGrpSpPr>
              <a:grpSpLocks/>
            </p:cNvGrpSpPr>
            <p:nvPr/>
          </p:nvGrpSpPr>
          <p:grpSpPr bwMode="auto">
            <a:xfrm rot="7947946" flipH="1" flipV="1">
              <a:off x="3875618" y="3678238"/>
              <a:ext cx="311150" cy="490538"/>
              <a:chOff x="2820" y="264"/>
              <a:chExt cx="420" cy="1452"/>
            </a:xfrm>
          </p:grpSpPr>
          <p:sp>
            <p:nvSpPr>
              <p:cNvPr id="86" name="Line 186">
                <a:extLst>
                  <a:ext uri="{FF2B5EF4-FFF2-40B4-BE49-F238E27FC236}">
                    <a16:creationId xmlns:a16="http://schemas.microsoft.com/office/drawing/2014/main" id="{B575DFCC-B1A8-4A46-BA6E-BEFDF62D0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87" name="Group 187">
                <a:extLst>
                  <a:ext uri="{FF2B5EF4-FFF2-40B4-BE49-F238E27FC236}">
                    <a16:creationId xmlns:a16="http://schemas.microsoft.com/office/drawing/2014/main" id="{9F6FE46F-C2BE-4600-8C0D-AC4564B25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88" name="Group 188">
                  <a:extLst>
                    <a:ext uri="{FF2B5EF4-FFF2-40B4-BE49-F238E27FC236}">
                      <a16:creationId xmlns:a16="http://schemas.microsoft.com/office/drawing/2014/main" id="{B7A341FA-58F1-495F-91ED-1E114053C5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91" name="Group 189">
                    <a:extLst>
                      <a:ext uri="{FF2B5EF4-FFF2-40B4-BE49-F238E27FC236}">
                        <a16:creationId xmlns:a16="http://schemas.microsoft.com/office/drawing/2014/main" id="{29B12409-1443-47B6-8D62-3088C90EAB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93" name="Group 190">
                      <a:extLst>
                        <a:ext uri="{FF2B5EF4-FFF2-40B4-BE49-F238E27FC236}">
                          <a16:creationId xmlns:a16="http://schemas.microsoft.com/office/drawing/2014/main" id="{18A23F6C-BF3A-4B6A-A38B-8A5BC2FFB8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96" name="Freeform 191">
                        <a:extLst>
                          <a:ext uri="{FF2B5EF4-FFF2-40B4-BE49-F238E27FC236}">
                            <a16:creationId xmlns:a16="http://schemas.microsoft.com/office/drawing/2014/main" id="{55177975-A7F1-456E-866C-850A48F95F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4255 w 1153"/>
                          <a:gd name="T1" fmla="*/ 490 h 204"/>
                          <a:gd name="T2" fmla="*/ 4620 w 1153"/>
                          <a:gd name="T3" fmla="*/ 537 h 204"/>
                          <a:gd name="T4" fmla="*/ 4928 w 1153"/>
                          <a:gd name="T5" fmla="*/ 584 h 204"/>
                          <a:gd name="T6" fmla="*/ 5138 w 1153"/>
                          <a:gd name="T7" fmla="*/ 639 h 204"/>
                          <a:gd name="T8" fmla="*/ 5197 w 1153"/>
                          <a:gd name="T9" fmla="*/ 660 h 204"/>
                          <a:gd name="T10" fmla="*/ 5197 w 1153"/>
                          <a:gd name="T11" fmla="*/ 673 h 204"/>
                          <a:gd name="T12" fmla="*/ 5197 w 1153"/>
                          <a:gd name="T13" fmla="*/ 910 h 204"/>
                          <a:gd name="T14" fmla="*/ 5193 w 1153"/>
                          <a:gd name="T15" fmla="*/ 939 h 204"/>
                          <a:gd name="T16" fmla="*/ 5170 w 1153"/>
                          <a:gd name="T17" fmla="*/ 952 h 204"/>
                          <a:gd name="T18" fmla="*/ 5166 w 1153"/>
                          <a:gd name="T19" fmla="*/ 973 h 204"/>
                          <a:gd name="T20" fmla="*/ 5149 w 1153"/>
                          <a:gd name="T21" fmla="*/ 1108 h 204"/>
                          <a:gd name="T22" fmla="*/ 5102 w 1153"/>
                          <a:gd name="T23" fmla="*/ 1257 h 204"/>
                          <a:gd name="T24" fmla="*/ 5062 w 1153"/>
                          <a:gd name="T25" fmla="*/ 1327 h 204"/>
                          <a:gd name="T26" fmla="*/ 5013 w 1153"/>
                          <a:gd name="T27" fmla="*/ 1346 h 204"/>
                          <a:gd name="T28" fmla="*/ 4580 w 1153"/>
                          <a:gd name="T29" fmla="*/ 1380 h 204"/>
                          <a:gd name="T30" fmla="*/ 4197 w 1153"/>
                          <a:gd name="T31" fmla="*/ 1387 h 204"/>
                          <a:gd name="T32" fmla="*/ 3660 w 1153"/>
                          <a:gd name="T33" fmla="*/ 1361 h 204"/>
                          <a:gd name="T34" fmla="*/ 2777 w 1153"/>
                          <a:gd name="T35" fmla="*/ 1278 h 204"/>
                          <a:gd name="T36" fmla="*/ 807 w 1153"/>
                          <a:gd name="T37" fmla="*/ 1184 h 204"/>
                          <a:gd name="T38" fmla="*/ 599 w 1153"/>
                          <a:gd name="T39" fmla="*/ 1223 h 204"/>
                          <a:gd name="T40" fmla="*/ 68 w 1153"/>
                          <a:gd name="T41" fmla="*/ 1231 h 204"/>
                          <a:gd name="T42" fmla="*/ 36 w 1153"/>
                          <a:gd name="T43" fmla="*/ 1223 h 204"/>
                          <a:gd name="T44" fmla="*/ 17 w 1153"/>
                          <a:gd name="T45" fmla="*/ 1189 h 204"/>
                          <a:gd name="T46" fmla="*/ 0 w 1153"/>
                          <a:gd name="T47" fmla="*/ 1108 h 204"/>
                          <a:gd name="T48" fmla="*/ 64 w 1153"/>
                          <a:gd name="T49" fmla="*/ 55 h 204"/>
                          <a:gd name="T50" fmla="*/ 81 w 1153"/>
                          <a:gd name="T51" fmla="*/ 13 h 204"/>
                          <a:gd name="T52" fmla="*/ 346 w 1153"/>
                          <a:gd name="T53" fmla="*/ 13 h 204"/>
                          <a:gd name="T54" fmla="*/ 454 w 1153"/>
                          <a:gd name="T55" fmla="*/ 55 h 204"/>
                          <a:gd name="T56" fmla="*/ 558 w 1153"/>
                          <a:gd name="T57" fmla="*/ 130 h 204"/>
                          <a:gd name="T58" fmla="*/ 979 w 1153"/>
                          <a:gd name="T59" fmla="*/ 516 h 204"/>
                          <a:gd name="T60" fmla="*/ 1047 w 1153"/>
                          <a:gd name="T61" fmla="*/ 545 h 204"/>
                          <a:gd name="T62" fmla="*/ 1155 w 1153"/>
                          <a:gd name="T63" fmla="*/ 571 h 204"/>
                          <a:gd name="T64" fmla="*/ 2962 w 1153"/>
                          <a:gd name="T65" fmla="*/ 381 h 204"/>
                          <a:gd name="T66" fmla="*/ 3074 w 1153"/>
                          <a:gd name="T67" fmla="*/ 563 h 204"/>
                          <a:gd name="T68" fmla="*/ 3684 w 1153"/>
                          <a:gd name="T69" fmla="*/ 660 h 204"/>
                          <a:gd name="T70" fmla="*/ 3813 w 1153"/>
                          <a:gd name="T71" fmla="*/ 652 h 204"/>
                          <a:gd name="T72" fmla="*/ 3936 w 1153"/>
                          <a:gd name="T73" fmla="*/ 605 h 204"/>
                          <a:gd name="T74" fmla="*/ 4038 w 1153"/>
                          <a:gd name="T75" fmla="*/ 524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" name="Freeform 192">
                        <a:extLst>
                          <a:ext uri="{FF2B5EF4-FFF2-40B4-BE49-F238E27FC236}">
                            <a16:creationId xmlns:a16="http://schemas.microsoft.com/office/drawing/2014/main" id="{1ABE2828-C38C-41B3-A673-4B491823E3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20 h 69"/>
                          <a:gd name="T2" fmla="*/ 72 w 247"/>
                          <a:gd name="T3" fmla="*/ 313 h 69"/>
                          <a:gd name="T4" fmla="*/ 257 w 247"/>
                          <a:gd name="T5" fmla="*/ 346 h 69"/>
                          <a:gd name="T6" fmla="*/ 705 w 247"/>
                          <a:gd name="T7" fmla="*/ 434 h 69"/>
                          <a:gd name="T8" fmla="*/ 1148 w 247"/>
                          <a:gd name="T9" fmla="*/ 351 h 69"/>
                          <a:gd name="T10" fmla="*/ 1176 w 247"/>
                          <a:gd name="T11" fmla="*/ 201 h 69"/>
                          <a:gd name="T12" fmla="*/ 1080 w 247"/>
                          <a:gd name="T13" fmla="*/ 158 h 69"/>
                          <a:gd name="T14" fmla="*/ 982 w 247"/>
                          <a:gd name="T15" fmla="*/ 113 h 69"/>
                          <a:gd name="T16" fmla="*/ 882 w 247"/>
                          <a:gd name="T17" fmla="*/ 75 h 69"/>
                          <a:gd name="T18" fmla="*/ 786 w 247"/>
                          <a:gd name="T19" fmla="*/ 38 h 69"/>
                          <a:gd name="T20" fmla="*/ 705 w 247"/>
                          <a:gd name="T21" fmla="*/ 13 h 69"/>
                          <a:gd name="T22" fmla="*/ 624 w 247"/>
                          <a:gd name="T23" fmla="*/ 0 h 69"/>
                          <a:gd name="T24" fmla="*/ 528 w 247"/>
                          <a:gd name="T25" fmla="*/ 13 h 69"/>
                          <a:gd name="T26" fmla="*/ 423 w 247"/>
                          <a:gd name="T27" fmla="*/ 33 h 69"/>
                          <a:gd name="T28" fmla="*/ 0 w 247"/>
                          <a:gd name="T29" fmla="*/ 120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94" name="Freeform 193">
                      <a:extLst>
                        <a:ext uri="{FF2B5EF4-FFF2-40B4-BE49-F238E27FC236}">
                          <a16:creationId xmlns:a16="http://schemas.microsoft.com/office/drawing/2014/main" id="{434A6D6D-EFC7-468E-8F31-39D3195EE5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43 h 33"/>
                        <a:gd name="T2" fmla="*/ 0 w 293"/>
                        <a:gd name="T3" fmla="*/ 137 h 33"/>
                        <a:gd name="T4" fmla="*/ 634 w 293"/>
                        <a:gd name="T5" fmla="*/ 35 h 33"/>
                        <a:gd name="T6" fmla="*/ 816 w 293"/>
                        <a:gd name="T7" fmla="*/ 17 h 33"/>
                        <a:gd name="T8" fmla="*/ 961 w 293"/>
                        <a:gd name="T9" fmla="*/ 17 h 33"/>
                        <a:gd name="T10" fmla="*/ 1081 w 293"/>
                        <a:gd name="T11" fmla="*/ 0 h 33"/>
                        <a:gd name="T12" fmla="*/ 1177 w 293"/>
                        <a:gd name="T13" fmla="*/ 0 h 33"/>
                        <a:gd name="T14" fmla="*/ 1322 w 293"/>
                        <a:gd name="T15" fmla="*/ 17 h 33"/>
                        <a:gd name="T16" fmla="*/ 1442 w 293"/>
                        <a:gd name="T17" fmla="*/ 26 h 33"/>
                        <a:gd name="T18" fmla="*/ 1546 w 293"/>
                        <a:gd name="T19" fmla="*/ 35 h 33"/>
                        <a:gd name="T20" fmla="*/ 1624 w 293"/>
                        <a:gd name="T21" fmla="*/ 58 h 33"/>
                        <a:gd name="T22" fmla="*/ 1686 w 293"/>
                        <a:gd name="T23" fmla="*/ 76 h 33"/>
                        <a:gd name="T24" fmla="*/ 1732 w 293"/>
                        <a:gd name="T25" fmla="*/ 102 h 33"/>
                        <a:gd name="T26" fmla="*/ 1757 w 293"/>
                        <a:gd name="T27" fmla="*/ 119 h 33"/>
                        <a:gd name="T28" fmla="*/ 1769 w 293"/>
                        <a:gd name="T29" fmla="*/ 143 h 33"/>
                        <a:gd name="T30" fmla="*/ 1757 w 293"/>
                        <a:gd name="T31" fmla="*/ 160 h 33"/>
                        <a:gd name="T32" fmla="*/ 1732 w 293"/>
                        <a:gd name="T33" fmla="*/ 186 h 33"/>
                        <a:gd name="T34" fmla="*/ 1686 w 293"/>
                        <a:gd name="T35" fmla="*/ 204 h 33"/>
                        <a:gd name="T36" fmla="*/ 1624 w 293"/>
                        <a:gd name="T37" fmla="*/ 230 h 33"/>
                        <a:gd name="T38" fmla="*/ 1546 w 293"/>
                        <a:gd name="T39" fmla="*/ 244 h 33"/>
                        <a:gd name="T40" fmla="*/ 1442 w 293"/>
                        <a:gd name="T41" fmla="*/ 253 h 33"/>
                        <a:gd name="T42" fmla="*/ 1322 w 293"/>
                        <a:gd name="T43" fmla="*/ 271 h 33"/>
                        <a:gd name="T44" fmla="*/ 1177 w 293"/>
                        <a:gd name="T45" fmla="*/ 279 h 33"/>
                        <a:gd name="T46" fmla="*/ 1086 w 293"/>
                        <a:gd name="T47" fmla="*/ 279 h 33"/>
                        <a:gd name="T48" fmla="*/ 961 w 293"/>
                        <a:gd name="T49" fmla="*/ 279 h 33"/>
                        <a:gd name="T50" fmla="*/ 816 w 293"/>
                        <a:gd name="T51" fmla="*/ 271 h 33"/>
                        <a:gd name="T52" fmla="*/ 634 w 293"/>
                        <a:gd name="T53" fmla="*/ 244 h 33"/>
                        <a:gd name="T54" fmla="*/ 0 w 293"/>
                        <a:gd name="T55" fmla="*/ 143 h 33"/>
                        <a:gd name="T56" fmla="*/ 0 w 293"/>
                        <a:gd name="T57" fmla="*/ 14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5" name="Freeform 194">
                      <a:extLst>
                        <a:ext uri="{FF2B5EF4-FFF2-40B4-BE49-F238E27FC236}">
                          <a16:creationId xmlns:a16="http://schemas.microsoft.com/office/drawing/2014/main" id="{94C5375D-6A46-4E4B-AFBA-2DD8211B57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34 h 33"/>
                        <a:gd name="T2" fmla="*/ 0 w 293"/>
                        <a:gd name="T3" fmla="*/ 33 h 33"/>
                        <a:gd name="T4" fmla="*/ 103 w 293"/>
                        <a:gd name="T5" fmla="*/ 9 h 33"/>
                        <a:gd name="T6" fmla="*/ 131 w 293"/>
                        <a:gd name="T7" fmla="*/ 4 h 33"/>
                        <a:gd name="T8" fmla="*/ 155 w 293"/>
                        <a:gd name="T9" fmla="*/ 4 h 33"/>
                        <a:gd name="T10" fmla="*/ 175 w 293"/>
                        <a:gd name="T11" fmla="*/ 0 h 33"/>
                        <a:gd name="T12" fmla="*/ 189 w 293"/>
                        <a:gd name="T13" fmla="*/ 0 h 33"/>
                        <a:gd name="T14" fmla="*/ 213 w 293"/>
                        <a:gd name="T15" fmla="*/ 4 h 33"/>
                        <a:gd name="T16" fmla="*/ 233 w 293"/>
                        <a:gd name="T17" fmla="*/ 6 h 33"/>
                        <a:gd name="T18" fmla="*/ 250 w 293"/>
                        <a:gd name="T19" fmla="*/ 9 h 33"/>
                        <a:gd name="T20" fmla="*/ 261 w 293"/>
                        <a:gd name="T21" fmla="*/ 14 h 33"/>
                        <a:gd name="T22" fmla="*/ 271 w 293"/>
                        <a:gd name="T23" fmla="*/ 19 h 33"/>
                        <a:gd name="T24" fmla="*/ 279 w 293"/>
                        <a:gd name="T25" fmla="*/ 24 h 33"/>
                        <a:gd name="T26" fmla="*/ 283 w 293"/>
                        <a:gd name="T27" fmla="*/ 28 h 33"/>
                        <a:gd name="T28" fmla="*/ 285 w 293"/>
                        <a:gd name="T29" fmla="*/ 34 h 33"/>
                        <a:gd name="T30" fmla="*/ 283 w 293"/>
                        <a:gd name="T31" fmla="*/ 38 h 33"/>
                        <a:gd name="T32" fmla="*/ 279 w 293"/>
                        <a:gd name="T33" fmla="*/ 44 h 33"/>
                        <a:gd name="T34" fmla="*/ 271 w 293"/>
                        <a:gd name="T35" fmla="*/ 48 h 33"/>
                        <a:gd name="T36" fmla="*/ 261 w 293"/>
                        <a:gd name="T37" fmla="*/ 54 h 33"/>
                        <a:gd name="T38" fmla="*/ 250 w 293"/>
                        <a:gd name="T39" fmla="*/ 58 h 33"/>
                        <a:gd name="T40" fmla="*/ 233 w 293"/>
                        <a:gd name="T41" fmla="*/ 61 h 33"/>
                        <a:gd name="T42" fmla="*/ 213 w 293"/>
                        <a:gd name="T43" fmla="*/ 66 h 33"/>
                        <a:gd name="T44" fmla="*/ 189 w 293"/>
                        <a:gd name="T45" fmla="*/ 67 h 33"/>
                        <a:gd name="T46" fmla="*/ 176 w 293"/>
                        <a:gd name="T47" fmla="*/ 67 h 33"/>
                        <a:gd name="T48" fmla="*/ 155 w 293"/>
                        <a:gd name="T49" fmla="*/ 67 h 33"/>
                        <a:gd name="T50" fmla="*/ 131 w 293"/>
                        <a:gd name="T51" fmla="*/ 66 h 33"/>
                        <a:gd name="T52" fmla="*/ 103 w 293"/>
                        <a:gd name="T53" fmla="*/ 58 h 33"/>
                        <a:gd name="T54" fmla="*/ 0 w 293"/>
                        <a:gd name="T55" fmla="*/ 34 h 33"/>
                        <a:gd name="T56" fmla="*/ 0 w 293"/>
                        <a:gd name="T57" fmla="*/ 3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" name="Line 195">
                    <a:extLst>
                      <a:ext uri="{FF2B5EF4-FFF2-40B4-BE49-F238E27FC236}">
                        <a16:creationId xmlns:a16="http://schemas.microsoft.com/office/drawing/2014/main" id="{0D04A2DE-4481-43A3-87AC-E970E8E1D9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" name="AutoShape 196">
                  <a:extLst>
                    <a:ext uri="{FF2B5EF4-FFF2-40B4-BE49-F238E27FC236}">
                      <a16:creationId xmlns:a16="http://schemas.microsoft.com/office/drawing/2014/main" id="{99BF536E-072A-4F77-913A-33A5753C8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90" name="Line 197">
                  <a:extLst>
                    <a:ext uri="{FF2B5EF4-FFF2-40B4-BE49-F238E27FC236}">
                      <a16:creationId xmlns:a16="http://schemas.microsoft.com/office/drawing/2014/main" id="{1AE6C212-266D-4B62-99D2-B8992A33D1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82" name="Line 211">
              <a:extLst>
                <a:ext uri="{FF2B5EF4-FFF2-40B4-BE49-F238E27FC236}">
                  <a16:creationId xmlns:a16="http://schemas.microsoft.com/office/drawing/2014/main" id="{CA77DB1A-AFAC-4B03-9C74-55C121B5A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42698" y="1577023"/>
              <a:ext cx="6937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Arc 212">
              <a:extLst>
                <a:ext uri="{FF2B5EF4-FFF2-40B4-BE49-F238E27FC236}">
                  <a16:creationId xmlns:a16="http://schemas.microsoft.com/office/drawing/2014/main" id="{DAAC18B5-9709-47F6-89B2-2EDACE43B814}"/>
                </a:ext>
              </a:extLst>
            </p:cNvPr>
            <p:cNvSpPr>
              <a:spLocks/>
            </p:cNvSpPr>
            <p:nvPr/>
          </p:nvSpPr>
          <p:spPr bwMode="auto">
            <a:xfrm rot="7248119" flipV="1">
              <a:off x="4629169" y="1390590"/>
              <a:ext cx="287338" cy="849313"/>
            </a:xfrm>
            <a:custGeom>
              <a:avLst/>
              <a:gdLst>
                <a:gd name="T0" fmla="*/ 0 w 13992"/>
                <a:gd name="T1" fmla="*/ 3 h 21565"/>
                <a:gd name="T2" fmla="*/ 2 w 13992"/>
                <a:gd name="T3" fmla="*/ 0 h 21565"/>
                <a:gd name="T4" fmla="*/ 2 w 13992"/>
                <a:gd name="T5" fmla="*/ 13 h 215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92" h="21565" fill="none" extrusionOk="0">
                  <a:moveTo>
                    <a:pt x="-1" y="5109"/>
                  </a:moveTo>
                  <a:cubicBezTo>
                    <a:pt x="3585" y="2060"/>
                    <a:pt x="8068" y="266"/>
                    <a:pt x="12767" y="-1"/>
                  </a:cubicBezTo>
                </a:path>
                <a:path w="13992" h="21565" stroke="0" extrusionOk="0">
                  <a:moveTo>
                    <a:pt x="-1" y="5109"/>
                  </a:moveTo>
                  <a:cubicBezTo>
                    <a:pt x="3585" y="2060"/>
                    <a:pt x="8068" y="266"/>
                    <a:pt x="12767" y="-1"/>
                  </a:cubicBezTo>
                  <a:lnTo>
                    <a:pt x="13992" y="21565"/>
                  </a:lnTo>
                  <a:lnTo>
                    <a:pt x="-1" y="510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AutoShape 119">
              <a:extLst>
                <a:ext uri="{FF2B5EF4-FFF2-40B4-BE49-F238E27FC236}">
                  <a16:creationId xmlns:a16="http://schemas.microsoft.com/office/drawing/2014/main" id="{EC9486DC-4E30-4FE1-9A1C-D227227034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48755" y="1466850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85" name="AutoShape 104">
              <a:extLst>
                <a:ext uri="{FF2B5EF4-FFF2-40B4-BE49-F238E27FC236}">
                  <a16:creationId xmlns:a16="http://schemas.microsoft.com/office/drawing/2014/main" id="{3991E598-0E0B-49B1-B75D-3B3A4A71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393" y="4330700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139" name="Group 246">
              <a:extLst>
                <a:ext uri="{FF2B5EF4-FFF2-40B4-BE49-F238E27FC236}">
                  <a16:creationId xmlns:a16="http://schemas.microsoft.com/office/drawing/2014/main" id="{47BD6AB9-F2A4-4BAA-B54B-F9482BE8EC23}"/>
                </a:ext>
              </a:extLst>
            </p:cNvPr>
            <p:cNvGrpSpPr>
              <a:grpSpLocks/>
            </p:cNvGrpSpPr>
            <p:nvPr/>
          </p:nvGrpSpPr>
          <p:grpSpPr bwMode="auto">
            <a:xfrm rot="21384155" flipH="1" flipV="1">
              <a:off x="1424517" y="2776538"/>
              <a:ext cx="311150" cy="490537"/>
              <a:chOff x="2820" y="264"/>
              <a:chExt cx="420" cy="1452"/>
            </a:xfrm>
          </p:grpSpPr>
          <p:sp>
            <p:nvSpPr>
              <p:cNvPr id="140" name="Line 247">
                <a:extLst>
                  <a:ext uri="{FF2B5EF4-FFF2-40B4-BE49-F238E27FC236}">
                    <a16:creationId xmlns:a16="http://schemas.microsoft.com/office/drawing/2014/main" id="{4E950CFC-5078-4A2A-A300-6E32328C3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1" name="Group 248">
                <a:extLst>
                  <a:ext uri="{FF2B5EF4-FFF2-40B4-BE49-F238E27FC236}">
                    <a16:creationId xmlns:a16="http://schemas.microsoft.com/office/drawing/2014/main" id="{19886E23-F264-4425-90D5-12BFFF3D0F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42" name="Group 249">
                  <a:extLst>
                    <a:ext uri="{FF2B5EF4-FFF2-40B4-BE49-F238E27FC236}">
                      <a16:creationId xmlns:a16="http://schemas.microsoft.com/office/drawing/2014/main" id="{980D2393-663D-4564-B842-3B590B8011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5" name="Group 250">
                    <a:extLst>
                      <a:ext uri="{FF2B5EF4-FFF2-40B4-BE49-F238E27FC236}">
                        <a16:creationId xmlns:a16="http://schemas.microsoft.com/office/drawing/2014/main" id="{CBDD9705-31B7-4705-AED4-43F504708C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47" name="Group 251">
                      <a:extLst>
                        <a:ext uri="{FF2B5EF4-FFF2-40B4-BE49-F238E27FC236}">
                          <a16:creationId xmlns:a16="http://schemas.microsoft.com/office/drawing/2014/main" id="{AF41BD18-2AD0-49F0-BC15-7DE9178ACA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50" name="Freeform 252">
                        <a:extLst>
                          <a:ext uri="{FF2B5EF4-FFF2-40B4-BE49-F238E27FC236}">
                            <a16:creationId xmlns:a16="http://schemas.microsoft.com/office/drawing/2014/main" id="{35964C8B-DB6E-45F1-967D-35BCE92414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4255 w 1153"/>
                          <a:gd name="T1" fmla="*/ 490 h 204"/>
                          <a:gd name="T2" fmla="*/ 4620 w 1153"/>
                          <a:gd name="T3" fmla="*/ 537 h 204"/>
                          <a:gd name="T4" fmla="*/ 4928 w 1153"/>
                          <a:gd name="T5" fmla="*/ 584 h 204"/>
                          <a:gd name="T6" fmla="*/ 5138 w 1153"/>
                          <a:gd name="T7" fmla="*/ 639 h 204"/>
                          <a:gd name="T8" fmla="*/ 5197 w 1153"/>
                          <a:gd name="T9" fmla="*/ 660 h 204"/>
                          <a:gd name="T10" fmla="*/ 5197 w 1153"/>
                          <a:gd name="T11" fmla="*/ 673 h 204"/>
                          <a:gd name="T12" fmla="*/ 5197 w 1153"/>
                          <a:gd name="T13" fmla="*/ 910 h 204"/>
                          <a:gd name="T14" fmla="*/ 5193 w 1153"/>
                          <a:gd name="T15" fmla="*/ 939 h 204"/>
                          <a:gd name="T16" fmla="*/ 5170 w 1153"/>
                          <a:gd name="T17" fmla="*/ 952 h 204"/>
                          <a:gd name="T18" fmla="*/ 5166 w 1153"/>
                          <a:gd name="T19" fmla="*/ 973 h 204"/>
                          <a:gd name="T20" fmla="*/ 5149 w 1153"/>
                          <a:gd name="T21" fmla="*/ 1108 h 204"/>
                          <a:gd name="T22" fmla="*/ 5102 w 1153"/>
                          <a:gd name="T23" fmla="*/ 1257 h 204"/>
                          <a:gd name="T24" fmla="*/ 5062 w 1153"/>
                          <a:gd name="T25" fmla="*/ 1327 h 204"/>
                          <a:gd name="T26" fmla="*/ 5013 w 1153"/>
                          <a:gd name="T27" fmla="*/ 1346 h 204"/>
                          <a:gd name="T28" fmla="*/ 4580 w 1153"/>
                          <a:gd name="T29" fmla="*/ 1380 h 204"/>
                          <a:gd name="T30" fmla="*/ 4197 w 1153"/>
                          <a:gd name="T31" fmla="*/ 1387 h 204"/>
                          <a:gd name="T32" fmla="*/ 3660 w 1153"/>
                          <a:gd name="T33" fmla="*/ 1361 h 204"/>
                          <a:gd name="T34" fmla="*/ 2777 w 1153"/>
                          <a:gd name="T35" fmla="*/ 1278 h 204"/>
                          <a:gd name="T36" fmla="*/ 807 w 1153"/>
                          <a:gd name="T37" fmla="*/ 1184 h 204"/>
                          <a:gd name="T38" fmla="*/ 599 w 1153"/>
                          <a:gd name="T39" fmla="*/ 1223 h 204"/>
                          <a:gd name="T40" fmla="*/ 68 w 1153"/>
                          <a:gd name="T41" fmla="*/ 1231 h 204"/>
                          <a:gd name="T42" fmla="*/ 36 w 1153"/>
                          <a:gd name="T43" fmla="*/ 1223 h 204"/>
                          <a:gd name="T44" fmla="*/ 17 w 1153"/>
                          <a:gd name="T45" fmla="*/ 1189 h 204"/>
                          <a:gd name="T46" fmla="*/ 0 w 1153"/>
                          <a:gd name="T47" fmla="*/ 1108 h 204"/>
                          <a:gd name="T48" fmla="*/ 64 w 1153"/>
                          <a:gd name="T49" fmla="*/ 55 h 204"/>
                          <a:gd name="T50" fmla="*/ 81 w 1153"/>
                          <a:gd name="T51" fmla="*/ 13 h 204"/>
                          <a:gd name="T52" fmla="*/ 346 w 1153"/>
                          <a:gd name="T53" fmla="*/ 13 h 204"/>
                          <a:gd name="T54" fmla="*/ 454 w 1153"/>
                          <a:gd name="T55" fmla="*/ 55 h 204"/>
                          <a:gd name="T56" fmla="*/ 558 w 1153"/>
                          <a:gd name="T57" fmla="*/ 130 h 204"/>
                          <a:gd name="T58" fmla="*/ 979 w 1153"/>
                          <a:gd name="T59" fmla="*/ 516 h 204"/>
                          <a:gd name="T60" fmla="*/ 1047 w 1153"/>
                          <a:gd name="T61" fmla="*/ 545 h 204"/>
                          <a:gd name="T62" fmla="*/ 1155 w 1153"/>
                          <a:gd name="T63" fmla="*/ 571 h 204"/>
                          <a:gd name="T64" fmla="*/ 2962 w 1153"/>
                          <a:gd name="T65" fmla="*/ 381 h 204"/>
                          <a:gd name="T66" fmla="*/ 3074 w 1153"/>
                          <a:gd name="T67" fmla="*/ 563 h 204"/>
                          <a:gd name="T68" fmla="*/ 3684 w 1153"/>
                          <a:gd name="T69" fmla="*/ 660 h 204"/>
                          <a:gd name="T70" fmla="*/ 3813 w 1153"/>
                          <a:gd name="T71" fmla="*/ 652 h 204"/>
                          <a:gd name="T72" fmla="*/ 3936 w 1153"/>
                          <a:gd name="T73" fmla="*/ 605 h 204"/>
                          <a:gd name="T74" fmla="*/ 4038 w 1153"/>
                          <a:gd name="T75" fmla="*/ 524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51" name="Freeform 253">
                        <a:extLst>
                          <a:ext uri="{FF2B5EF4-FFF2-40B4-BE49-F238E27FC236}">
                            <a16:creationId xmlns:a16="http://schemas.microsoft.com/office/drawing/2014/main" id="{D7CB0EBC-C312-488F-9A25-4E4164FB1A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20 h 69"/>
                          <a:gd name="T2" fmla="*/ 72 w 247"/>
                          <a:gd name="T3" fmla="*/ 313 h 69"/>
                          <a:gd name="T4" fmla="*/ 257 w 247"/>
                          <a:gd name="T5" fmla="*/ 346 h 69"/>
                          <a:gd name="T6" fmla="*/ 705 w 247"/>
                          <a:gd name="T7" fmla="*/ 434 h 69"/>
                          <a:gd name="T8" fmla="*/ 1148 w 247"/>
                          <a:gd name="T9" fmla="*/ 351 h 69"/>
                          <a:gd name="T10" fmla="*/ 1176 w 247"/>
                          <a:gd name="T11" fmla="*/ 201 h 69"/>
                          <a:gd name="T12" fmla="*/ 1080 w 247"/>
                          <a:gd name="T13" fmla="*/ 158 h 69"/>
                          <a:gd name="T14" fmla="*/ 982 w 247"/>
                          <a:gd name="T15" fmla="*/ 113 h 69"/>
                          <a:gd name="T16" fmla="*/ 882 w 247"/>
                          <a:gd name="T17" fmla="*/ 75 h 69"/>
                          <a:gd name="T18" fmla="*/ 786 w 247"/>
                          <a:gd name="T19" fmla="*/ 38 h 69"/>
                          <a:gd name="T20" fmla="*/ 705 w 247"/>
                          <a:gd name="T21" fmla="*/ 13 h 69"/>
                          <a:gd name="T22" fmla="*/ 624 w 247"/>
                          <a:gd name="T23" fmla="*/ 0 h 69"/>
                          <a:gd name="T24" fmla="*/ 528 w 247"/>
                          <a:gd name="T25" fmla="*/ 13 h 69"/>
                          <a:gd name="T26" fmla="*/ 423 w 247"/>
                          <a:gd name="T27" fmla="*/ 33 h 69"/>
                          <a:gd name="T28" fmla="*/ 0 w 247"/>
                          <a:gd name="T29" fmla="*/ 120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8" name="Freeform 254">
                      <a:extLst>
                        <a:ext uri="{FF2B5EF4-FFF2-40B4-BE49-F238E27FC236}">
                          <a16:creationId xmlns:a16="http://schemas.microsoft.com/office/drawing/2014/main" id="{2671BD7E-7FF8-47BC-8307-69F8ECC687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43 h 33"/>
                        <a:gd name="T2" fmla="*/ 0 w 293"/>
                        <a:gd name="T3" fmla="*/ 137 h 33"/>
                        <a:gd name="T4" fmla="*/ 634 w 293"/>
                        <a:gd name="T5" fmla="*/ 35 h 33"/>
                        <a:gd name="T6" fmla="*/ 816 w 293"/>
                        <a:gd name="T7" fmla="*/ 17 h 33"/>
                        <a:gd name="T8" fmla="*/ 961 w 293"/>
                        <a:gd name="T9" fmla="*/ 17 h 33"/>
                        <a:gd name="T10" fmla="*/ 1081 w 293"/>
                        <a:gd name="T11" fmla="*/ 0 h 33"/>
                        <a:gd name="T12" fmla="*/ 1177 w 293"/>
                        <a:gd name="T13" fmla="*/ 0 h 33"/>
                        <a:gd name="T14" fmla="*/ 1322 w 293"/>
                        <a:gd name="T15" fmla="*/ 17 h 33"/>
                        <a:gd name="T16" fmla="*/ 1442 w 293"/>
                        <a:gd name="T17" fmla="*/ 26 h 33"/>
                        <a:gd name="T18" fmla="*/ 1546 w 293"/>
                        <a:gd name="T19" fmla="*/ 35 h 33"/>
                        <a:gd name="T20" fmla="*/ 1624 w 293"/>
                        <a:gd name="T21" fmla="*/ 58 h 33"/>
                        <a:gd name="T22" fmla="*/ 1686 w 293"/>
                        <a:gd name="T23" fmla="*/ 76 h 33"/>
                        <a:gd name="T24" fmla="*/ 1732 w 293"/>
                        <a:gd name="T25" fmla="*/ 102 h 33"/>
                        <a:gd name="T26" fmla="*/ 1757 w 293"/>
                        <a:gd name="T27" fmla="*/ 119 h 33"/>
                        <a:gd name="T28" fmla="*/ 1769 w 293"/>
                        <a:gd name="T29" fmla="*/ 143 h 33"/>
                        <a:gd name="T30" fmla="*/ 1757 w 293"/>
                        <a:gd name="T31" fmla="*/ 160 h 33"/>
                        <a:gd name="T32" fmla="*/ 1732 w 293"/>
                        <a:gd name="T33" fmla="*/ 186 h 33"/>
                        <a:gd name="T34" fmla="*/ 1686 w 293"/>
                        <a:gd name="T35" fmla="*/ 204 h 33"/>
                        <a:gd name="T36" fmla="*/ 1624 w 293"/>
                        <a:gd name="T37" fmla="*/ 230 h 33"/>
                        <a:gd name="T38" fmla="*/ 1546 w 293"/>
                        <a:gd name="T39" fmla="*/ 244 h 33"/>
                        <a:gd name="T40" fmla="*/ 1442 w 293"/>
                        <a:gd name="T41" fmla="*/ 253 h 33"/>
                        <a:gd name="T42" fmla="*/ 1322 w 293"/>
                        <a:gd name="T43" fmla="*/ 271 h 33"/>
                        <a:gd name="T44" fmla="*/ 1177 w 293"/>
                        <a:gd name="T45" fmla="*/ 279 h 33"/>
                        <a:gd name="T46" fmla="*/ 1086 w 293"/>
                        <a:gd name="T47" fmla="*/ 279 h 33"/>
                        <a:gd name="T48" fmla="*/ 961 w 293"/>
                        <a:gd name="T49" fmla="*/ 279 h 33"/>
                        <a:gd name="T50" fmla="*/ 816 w 293"/>
                        <a:gd name="T51" fmla="*/ 271 h 33"/>
                        <a:gd name="T52" fmla="*/ 634 w 293"/>
                        <a:gd name="T53" fmla="*/ 244 h 33"/>
                        <a:gd name="T54" fmla="*/ 0 w 293"/>
                        <a:gd name="T55" fmla="*/ 143 h 33"/>
                        <a:gd name="T56" fmla="*/ 0 w 293"/>
                        <a:gd name="T57" fmla="*/ 14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9" name="Freeform 255">
                      <a:extLst>
                        <a:ext uri="{FF2B5EF4-FFF2-40B4-BE49-F238E27FC236}">
                          <a16:creationId xmlns:a16="http://schemas.microsoft.com/office/drawing/2014/main" id="{5CFF5D57-8F64-4C01-A920-E88E9A48BE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34 h 33"/>
                        <a:gd name="T2" fmla="*/ 0 w 293"/>
                        <a:gd name="T3" fmla="*/ 33 h 33"/>
                        <a:gd name="T4" fmla="*/ 103 w 293"/>
                        <a:gd name="T5" fmla="*/ 9 h 33"/>
                        <a:gd name="T6" fmla="*/ 131 w 293"/>
                        <a:gd name="T7" fmla="*/ 4 h 33"/>
                        <a:gd name="T8" fmla="*/ 155 w 293"/>
                        <a:gd name="T9" fmla="*/ 4 h 33"/>
                        <a:gd name="T10" fmla="*/ 175 w 293"/>
                        <a:gd name="T11" fmla="*/ 0 h 33"/>
                        <a:gd name="T12" fmla="*/ 189 w 293"/>
                        <a:gd name="T13" fmla="*/ 0 h 33"/>
                        <a:gd name="T14" fmla="*/ 213 w 293"/>
                        <a:gd name="T15" fmla="*/ 4 h 33"/>
                        <a:gd name="T16" fmla="*/ 233 w 293"/>
                        <a:gd name="T17" fmla="*/ 6 h 33"/>
                        <a:gd name="T18" fmla="*/ 250 w 293"/>
                        <a:gd name="T19" fmla="*/ 9 h 33"/>
                        <a:gd name="T20" fmla="*/ 261 w 293"/>
                        <a:gd name="T21" fmla="*/ 14 h 33"/>
                        <a:gd name="T22" fmla="*/ 271 w 293"/>
                        <a:gd name="T23" fmla="*/ 19 h 33"/>
                        <a:gd name="T24" fmla="*/ 279 w 293"/>
                        <a:gd name="T25" fmla="*/ 24 h 33"/>
                        <a:gd name="T26" fmla="*/ 283 w 293"/>
                        <a:gd name="T27" fmla="*/ 28 h 33"/>
                        <a:gd name="T28" fmla="*/ 285 w 293"/>
                        <a:gd name="T29" fmla="*/ 34 h 33"/>
                        <a:gd name="T30" fmla="*/ 283 w 293"/>
                        <a:gd name="T31" fmla="*/ 38 h 33"/>
                        <a:gd name="T32" fmla="*/ 279 w 293"/>
                        <a:gd name="T33" fmla="*/ 44 h 33"/>
                        <a:gd name="T34" fmla="*/ 271 w 293"/>
                        <a:gd name="T35" fmla="*/ 48 h 33"/>
                        <a:gd name="T36" fmla="*/ 261 w 293"/>
                        <a:gd name="T37" fmla="*/ 54 h 33"/>
                        <a:gd name="T38" fmla="*/ 250 w 293"/>
                        <a:gd name="T39" fmla="*/ 58 h 33"/>
                        <a:gd name="T40" fmla="*/ 233 w 293"/>
                        <a:gd name="T41" fmla="*/ 61 h 33"/>
                        <a:gd name="T42" fmla="*/ 213 w 293"/>
                        <a:gd name="T43" fmla="*/ 66 h 33"/>
                        <a:gd name="T44" fmla="*/ 189 w 293"/>
                        <a:gd name="T45" fmla="*/ 67 h 33"/>
                        <a:gd name="T46" fmla="*/ 176 w 293"/>
                        <a:gd name="T47" fmla="*/ 67 h 33"/>
                        <a:gd name="T48" fmla="*/ 155 w 293"/>
                        <a:gd name="T49" fmla="*/ 67 h 33"/>
                        <a:gd name="T50" fmla="*/ 131 w 293"/>
                        <a:gd name="T51" fmla="*/ 66 h 33"/>
                        <a:gd name="T52" fmla="*/ 103 w 293"/>
                        <a:gd name="T53" fmla="*/ 58 h 33"/>
                        <a:gd name="T54" fmla="*/ 0 w 293"/>
                        <a:gd name="T55" fmla="*/ 34 h 33"/>
                        <a:gd name="T56" fmla="*/ 0 w 293"/>
                        <a:gd name="T57" fmla="*/ 3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6" name="Line 256">
                    <a:extLst>
                      <a:ext uri="{FF2B5EF4-FFF2-40B4-BE49-F238E27FC236}">
                        <a16:creationId xmlns:a16="http://schemas.microsoft.com/office/drawing/2014/main" id="{FEBEB911-FB76-4AAE-A7AE-AA2B76E8B5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AutoShape 257">
                  <a:extLst>
                    <a:ext uri="{FF2B5EF4-FFF2-40B4-BE49-F238E27FC236}">
                      <a16:creationId xmlns:a16="http://schemas.microsoft.com/office/drawing/2014/main" id="{D9E285C4-23D8-4F82-BB58-CC12B68C8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44" name="Line 258">
                  <a:extLst>
                    <a:ext uri="{FF2B5EF4-FFF2-40B4-BE49-F238E27FC236}">
                      <a16:creationId xmlns:a16="http://schemas.microsoft.com/office/drawing/2014/main" id="{65D6DE71-59E3-46C2-A9C9-4BE1207B9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52" name="Group 259">
              <a:extLst>
                <a:ext uri="{FF2B5EF4-FFF2-40B4-BE49-F238E27FC236}">
                  <a16:creationId xmlns:a16="http://schemas.microsoft.com/office/drawing/2014/main" id="{1AC3BC60-BC73-4941-9601-DFF62BB637C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47611" y="2091531"/>
              <a:ext cx="311150" cy="490538"/>
              <a:chOff x="2820" y="264"/>
              <a:chExt cx="420" cy="1452"/>
            </a:xfrm>
          </p:grpSpPr>
          <p:sp>
            <p:nvSpPr>
              <p:cNvPr id="153" name="Line 260">
                <a:extLst>
                  <a:ext uri="{FF2B5EF4-FFF2-40B4-BE49-F238E27FC236}">
                    <a16:creationId xmlns:a16="http://schemas.microsoft.com/office/drawing/2014/main" id="{7A9D29E1-7DF5-4F00-A1DC-DAE901494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54" name="Group 261">
                <a:extLst>
                  <a:ext uri="{FF2B5EF4-FFF2-40B4-BE49-F238E27FC236}">
                    <a16:creationId xmlns:a16="http://schemas.microsoft.com/office/drawing/2014/main" id="{0D3561BA-03E8-4AA4-8B61-28A1B2C7D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5" name="Group 262">
                  <a:extLst>
                    <a:ext uri="{FF2B5EF4-FFF2-40B4-BE49-F238E27FC236}">
                      <a16:creationId xmlns:a16="http://schemas.microsoft.com/office/drawing/2014/main" id="{DBF4D958-5F92-462E-A6DA-4499C3962E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58" name="Group 263">
                    <a:extLst>
                      <a:ext uri="{FF2B5EF4-FFF2-40B4-BE49-F238E27FC236}">
                        <a16:creationId xmlns:a16="http://schemas.microsoft.com/office/drawing/2014/main" id="{4AEC3A57-2763-4B95-AD62-0480EDBF99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60" name="Group 264">
                      <a:extLst>
                        <a:ext uri="{FF2B5EF4-FFF2-40B4-BE49-F238E27FC236}">
                          <a16:creationId xmlns:a16="http://schemas.microsoft.com/office/drawing/2014/main" id="{E1E95B2A-2401-4805-856B-9CA51D2072F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63" name="Freeform 265">
                        <a:extLst>
                          <a:ext uri="{FF2B5EF4-FFF2-40B4-BE49-F238E27FC236}">
                            <a16:creationId xmlns:a16="http://schemas.microsoft.com/office/drawing/2014/main" id="{E9D4E394-073E-45BF-9AE7-97007EF997A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4255 w 1153"/>
                          <a:gd name="T1" fmla="*/ 490 h 204"/>
                          <a:gd name="T2" fmla="*/ 4620 w 1153"/>
                          <a:gd name="T3" fmla="*/ 537 h 204"/>
                          <a:gd name="T4" fmla="*/ 4928 w 1153"/>
                          <a:gd name="T5" fmla="*/ 584 h 204"/>
                          <a:gd name="T6" fmla="*/ 5138 w 1153"/>
                          <a:gd name="T7" fmla="*/ 639 h 204"/>
                          <a:gd name="T8" fmla="*/ 5197 w 1153"/>
                          <a:gd name="T9" fmla="*/ 660 h 204"/>
                          <a:gd name="T10" fmla="*/ 5197 w 1153"/>
                          <a:gd name="T11" fmla="*/ 673 h 204"/>
                          <a:gd name="T12" fmla="*/ 5197 w 1153"/>
                          <a:gd name="T13" fmla="*/ 910 h 204"/>
                          <a:gd name="T14" fmla="*/ 5193 w 1153"/>
                          <a:gd name="T15" fmla="*/ 939 h 204"/>
                          <a:gd name="T16" fmla="*/ 5170 w 1153"/>
                          <a:gd name="T17" fmla="*/ 952 h 204"/>
                          <a:gd name="T18" fmla="*/ 5166 w 1153"/>
                          <a:gd name="T19" fmla="*/ 973 h 204"/>
                          <a:gd name="T20" fmla="*/ 5149 w 1153"/>
                          <a:gd name="T21" fmla="*/ 1108 h 204"/>
                          <a:gd name="T22" fmla="*/ 5102 w 1153"/>
                          <a:gd name="T23" fmla="*/ 1257 h 204"/>
                          <a:gd name="T24" fmla="*/ 5062 w 1153"/>
                          <a:gd name="T25" fmla="*/ 1327 h 204"/>
                          <a:gd name="T26" fmla="*/ 5013 w 1153"/>
                          <a:gd name="T27" fmla="*/ 1346 h 204"/>
                          <a:gd name="T28" fmla="*/ 4580 w 1153"/>
                          <a:gd name="T29" fmla="*/ 1380 h 204"/>
                          <a:gd name="T30" fmla="*/ 4197 w 1153"/>
                          <a:gd name="T31" fmla="*/ 1387 h 204"/>
                          <a:gd name="T32" fmla="*/ 3660 w 1153"/>
                          <a:gd name="T33" fmla="*/ 1361 h 204"/>
                          <a:gd name="T34" fmla="*/ 2777 w 1153"/>
                          <a:gd name="T35" fmla="*/ 1278 h 204"/>
                          <a:gd name="T36" fmla="*/ 807 w 1153"/>
                          <a:gd name="T37" fmla="*/ 1184 h 204"/>
                          <a:gd name="T38" fmla="*/ 599 w 1153"/>
                          <a:gd name="T39" fmla="*/ 1223 h 204"/>
                          <a:gd name="T40" fmla="*/ 68 w 1153"/>
                          <a:gd name="T41" fmla="*/ 1231 h 204"/>
                          <a:gd name="T42" fmla="*/ 36 w 1153"/>
                          <a:gd name="T43" fmla="*/ 1223 h 204"/>
                          <a:gd name="T44" fmla="*/ 17 w 1153"/>
                          <a:gd name="T45" fmla="*/ 1189 h 204"/>
                          <a:gd name="T46" fmla="*/ 0 w 1153"/>
                          <a:gd name="T47" fmla="*/ 1108 h 204"/>
                          <a:gd name="T48" fmla="*/ 64 w 1153"/>
                          <a:gd name="T49" fmla="*/ 55 h 204"/>
                          <a:gd name="T50" fmla="*/ 81 w 1153"/>
                          <a:gd name="T51" fmla="*/ 13 h 204"/>
                          <a:gd name="T52" fmla="*/ 346 w 1153"/>
                          <a:gd name="T53" fmla="*/ 13 h 204"/>
                          <a:gd name="T54" fmla="*/ 454 w 1153"/>
                          <a:gd name="T55" fmla="*/ 55 h 204"/>
                          <a:gd name="T56" fmla="*/ 558 w 1153"/>
                          <a:gd name="T57" fmla="*/ 130 h 204"/>
                          <a:gd name="T58" fmla="*/ 979 w 1153"/>
                          <a:gd name="T59" fmla="*/ 516 h 204"/>
                          <a:gd name="T60" fmla="*/ 1047 w 1153"/>
                          <a:gd name="T61" fmla="*/ 545 h 204"/>
                          <a:gd name="T62" fmla="*/ 1155 w 1153"/>
                          <a:gd name="T63" fmla="*/ 571 h 204"/>
                          <a:gd name="T64" fmla="*/ 2962 w 1153"/>
                          <a:gd name="T65" fmla="*/ 381 h 204"/>
                          <a:gd name="T66" fmla="*/ 3074 w 1153"/>
                          <a:gd name="T67" fmla="*/ 563 h 204"/>
                          <a:gd name="T68" fmla="*/ 3684 w 1153"/>
                          <a:gd name="T69" fmla="*/ 660 h 204"/>
                          <a:gd name="T70" fmla="*/ 3813 w 1153"/>
                          <a:gd name="T71" fmla="*/ 652 h 204"/>
                          <a:gd name="T72" fmla="*/ 3936 w 1153"/>
                          <a:gd name="T73" fmla="*/ 605 h 204"/>
                          <a:gd name="T74" fmla="*/ 4038 w 1153"/>
                          <a:gd name="T75" fmla="*/ 524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4" name="Freeform 266">
                        <a:extLst>
                          <a:ext uri="{FF2B5EF4-FFF2-40B4-BE49-F238E27FC236}">
                            <a16:creationId xmlns:a16="http://schemas.microsoft.com/office/drawing/2014/main" id="{AC18FDF4-D647-48CA-A8F4-CD6D37C6795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20 h 69"/>
                          <a:gd name="T2" fmla="*/ 72 w 247"/>
                          <a:gd name="T3" fmla="*/ 313 h 69"/>
                          <a:gd name="T4" fmla="*/ 257 w 247"/>
                          <a:gd name="T5" fmla="*/ 346 h 69"/>
                          <a:gd name="T6" fmla="*/ 705 w 247"/>
                          <a:gd name="T7" fmla="*/ 434 h 69"/>
                          <a:gd name="T8" fmla="*/ 1148 w 247"/>
                          <a:gd name="T9" fmla="*/ 351 h 69"/>
                          <a:gd name="T10" fmla="*/ 1176 w 247"/>
                          <a:gd name="T11" fmla="*/ 201 h 69"/>
                          <a:gd name="T12" fmla="*/ 1080 w 247"/>
                          <a:gd name="T13" fmla="*/ 158 h 69"/>
                          <a:gd name="T14" fmla="*/ 982 w 247"/>
                          <a:gd name="T15" fmla="*/ 113 h 69"/>
                          <a:gd name="T16" fmla="*/ 882 w 247"/>
                          <a:gd name="T17" fmla="*/ 75 h 69"/>
                          <a:gd name="T18" fmla="*/ 786 w 247"/>
                          <a:gd name="T19" fmla="*/ 38 h 69"/>
                          <a:gd name="T20" fmla="*/ 705 w 247"/>
                          <a:gd name="T21" fmla="*/ 13 h 69"/>
                          <a:gd name="T22" fmla="*/ 624 w 247"/>
                          <a:gd name="T23" fmla="*/ 0 h 69"/>
                          <a:gd name="T24" fmla="*/ 528 w 247"/>
                          <a:gd name="T25" fmla="*/ 13 h 69"/>
                          <a:gd name="T26" fmla="*/ 423 w 247"/>
                          <a:gd name="T27" fmla="*/ 33 h 69"/>
                          <a:gd name="T28" fmla="*/ 0 w 247"/>
                          <a:gd name="T29" fmla="*/ 120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61" name="Freeform 267">
                      <a:extLst>
                        <a:ext uri="{FF2B5EF4-FFF2-40B4-BE49-F238E27FC236}">
                          <a16:creationId xmlns:a16="http://schemas.microsoft.com/office/drawing/2014/main" id="{AF9EAFC3-C69F-4A76-A6F4-164F80EC5D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43 h 33"/>
                        <a:gd name="T2" fmla="*/ 0 w 293"/>
                        <a:gd name="T3" fmla="*/ 137 h 33"/>
                        <a:gd name="T4" fmla="*/ 634 w 293"/>
                        <a:gd name="T5" fmla="*/ 35 h 33"/>
                        <a:gd name="T6" fmla="*/ 816 w 293"/>
                        <a:gd name="T7" fmla="*/ 17 h 33"/>
                        <a:gd name="T8" fmla="*/ 961 w 293"/>
                        <a:gd name="T9" fmla="*/ 17 h 33"/>
                        <a:gd name="T10" fmla="*/ 1081 w 293"/>
                        <a:gd name="T11" fmla="*/ 0 h 33"/>
                        <a:gd name="T12" fmla="*/ 1177 w 293"/>
                        <a:gd name="T13" fmla="*/ 0 h 33"/>
                        <a:gd name="T14" fmla="*/ 1322 w 293"/>
                        <a:gd name="T15" fmla="*/ 17 h 33"/>
                        <a:gd name="T16" fmla="*/ 1442 w 293"/>
                        <a:gd name="T17" fmla="*/ 26 h 33"/>
                        <a:gd name="T18" fmla="*/ 1546 w 293"/>
                        <a:gd name="T19" fmla="*/ 35 h 33"/>
                        <a:gd name="T20" fmla="*/ 1624 w 293"/>
                        <a:gd name="T21" fmla="*/ 58 h 33"/>
                        <a:gd name="T22" fmla="*/ 1686 w 293"/>
                        <a:gd name="T23" fmla="*/ 76 h 33"/>
                        <a:gd name="T24" fmla="*/ 1732 w 293"/>
                        <a:gd name="T25" fmla="*/ 102 h 33"/>
                        <a:gd name="T26" fmla="*/ 1757 w 293"/>
                        <a:gd name="T27" fmla="*/ 119 h 33"/>
                        <a:gd name="T28" fmla="*/ 1769 w 293"/>
                        <a:gd name="T29" fmla="*/ 143 h 33"/>
                        <a:gd name="T30" fmla="*/ 1757 w 293"/>
                        <a:gd name="T31" fmla="*/ 160 h 33"/>
                        <a:gd name="T32" fmla="*/ 1732 w 293"/>
                        <a:gd name="T33" fmla="*/ 186 h 33"/>
                        <a:gd name="T34" fmla="*/ 1686 w 293"/>
                        <a:gd name="T35" fmla="*/ 204 h 33"/>
                        <a:gd name="T36" fmla="*/ 1624 w 293"/>
                        <a:gd name="T37" fmla="*/ 230 h 33"/>
                        <a:gd name="T38" fmla="*/ 1546 w 293"/>
                        <a:gd name="T39" fmla="*/ 244 h 33"/>
                        <a:gd name="T40" fmla="*/ 1442 w 293"/>
                        <a:gd name="T41" fmla="*/ 253 h 33"/>
                        <a:gd name="T42" fmla="*/ 1322 w 293"/>
                        <a:gd name="T43" fmla="*/ 271 h 33"/>
                        <a:gd name="T44" fmla="*/ 1177 w 293"/>
                        <a:gd name="T45" fmla="*/ 279 h 33"/>
                        <a:gd name="T46" fmla="*/ 1086 w 293"/>
                        <a:gd name="T47" fmla="*/ 279 h 33"/>
                        <a:gd name="T48" fmla="*/ 961 w 293"/>
                        <a:gd name="T49" fmla="*/ 279 h 33"/>
                        <a:gd name="T50" fmla="*/ 816 w 293"/>
                        <a:gd name="T51" fmla="*/ 271 h 33"/>
                        <a:gd name="T52" fmla="*/ 634 w 293"/>
                        <a:gd name="T53" fmla="*/ 244 h 33"/>
                        <a:gd name="T54" fmla="*/ 0 w 293"/>
                        <a:gd name="T55" fmla="*/ 143 h 33"/>
                        <a:gd name="T56" fmla="*/ 0 w 293"/>
                        <a:gd name="T57" fmla="*/ 14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2" name="Freeform 268">
                      <a:extLst>
                        <a:ext uri="{FF2B5EF4-FFF2-40B4-BE49-F238E27FC236}">
                          <a16:creationId xmlns:a16="http://schemas.microsoft.com/office/drawing/2014/main" id="{14E0EB76-6414-43B9-9CB3-0BF140EA46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34 h 33"/>
                        <a:gd name="T2" fmla="*/ 0 w 293"/>
                        <a:gd name="T3" fmla="*/ 33 h 33"/>
                        <a:gd name="T4" fmla="*/ 103 w 293"/>
                        <a:gd name="T5" fmla="*/ 9 h 33"/>
                        <a:gd name="T6" fmla="*/ 131 w 293"/>
                        <a:gd name="T7" fmla="*/ 4 h 33"/>
                        <a:gd name="T8" fmla="*/ 155 w 293"/>
                        <a:gd name="T9" fmla="*/ 4 h 33"/>
                        <a:gd name="T10" fmla="*/ 175 w 293"/>
                        <a:gd name="T11" fmla="*/ 0 h 33"/>
                        <a:gd name="T12" fmla="*/ 189 w 293"/>
                        <a:gd name="T13" fmla="*/ 0 h 33"/>
                        <a:gd name="T14" fmla="*/ 213 w 293"/>
                        <a:gd name="T15" fmla="*/ 4 h 33"/>
                        <a:gd name="T16" fmla="*/ 233 w 293"/>
                        <a:gd name="T17" fmla="*/ 6 h 33"/>
                        <a:gd name="T18" fmla="*/ 250 w 293"/>
                        <a:gd name="T19" fmla="*/ 9 h 33"/>
                        <a:gd name="T20" fmla="*/ 261 w 293"/>
                        <a:gd name="T21" fmla="*/ 14 h 33"/>
                        <a:gd name="T22" fmla="*/ 271 w 293"/>
                        <a:gd name="T23" fmla="*/ 19 h 33"/>
                        <a:gd name="T24" fmla="*/ 279 w 293"/>
                        <a:gd name="T25" fmla="*/ 24 h 33"/>
                        <a:gd name="T26" fmla="*/ 283 w 293"/>
                        <a:gd name="T27" fmla="*/ 28 h 33"/>
                        <a:gd name="T28" fmla="*/ 285 w 293"/>
                        <a:gd name="T29" fmla="*/ 34 h 33"/>
                        <a:gd name="T30" fmla="*/ 283 w 293"/>
                        <a:gd name="T31" fmla="*/ 38 h 33"/>
                        <a:gd name="T32" fmla="*/ 279 w 293"/>
                        <a:gd name="T33" fmla="*/ 44 h 33"/>
                        <a:gd name="T34" fmla="*/ 271 w 293"/>
                        <a:gd name="T35" fmla="*/ 48 h 33"/>
                        <a:gd name="T36" fmla="*/ 261 w 293"/>
                        <a:gd name="T37" fmla="*/ 54 h 33"/>
                        <a:gd name="T38" fmla="*/ 250 w 293"/>
                        <a:gd name="T39" fmla="*/ 58 h 33"/>
                        <a:gd name="T40" fmla="*/ 233 w 293"/>
                        <a:gd name="T41" fmla="*/ 61 h 33"/>
                        <a:gd name="T42" fmla="*/ 213 w 293"/>
                        <a:gd name="T43" fmla="*/ 66 h 33"/>
                        <a:gd name="T44" fmla="*/ 189 w 293"/>
                        <a:gd name="T45" fmla="*/ 67 h 33"/>
                        <a:gd name="T46" fmla="*/ 176 w 293"/>
                        <a:gd name="T47" fmla="*/ 67 h 33"/>
                        <a:gd name="T48" fmla="*/ 155 w 293"/>
                        <a:gd name="T49" fmla="*/ 67 h 33"/>
                        <a:gd name="T50" fmla="*/ 131 w 293"/>
                        <a:gd name="T51" fmla="*/ 66 h 33"/>
                        <a:gd name="T52" fmla="*/ 103 w 293"/>
                        <a:gd name="T53" fmla="*/ 58 h 33"/>
                        <a:gd name="T54" fmla="*/ 0 w 293"/>
                        <a:gd name="T55" fmla="*/ 34 h 33"/>
                        <a:gd name="T56" fmla="*/ 0 w 293"/>
                        <a:gd name="T57" fmla="*/ 3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9" name="Line 269">
                    <a:extLst>
                      <a:ext uri="{FF2B5EF4-FFF2-40B4-BE49-F238E27FC236}">
                        <a16:creationId xmlns:a16="http://schemas.microsoft.com/office/drawing/2014/main" id="{2F94D814-6DB1-4AF7-99B3-096B16231E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6" name="AutoShape 270">
                  <a:extLst>
                    <a:ext uri="{FF2B5EF4-FFF2-40B4-BE49-F238E27FC236}">
                      <a16:creationId xmlns:a16="http://schemas.microsoft.com/office/drawing/2014/main" id="{356CF4B4-D899-48A6-976C-D3F58FAA7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7" name="Line 271">
                  <a:extLst>
                    <a:ext uri="{FF2B5EF4-FFF2-40B4-BE49-F238E27FC236}">
                      <a16:creationId xmlns:a16="http://schemas.microsoft.com/office/drawing/2014/main" id="{4AE500F6-0CDA-4B75-BB18-6EA2C0D7A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65" name="Group 272">
              <a:extLst>
                <a:ext uri="{FF2B5EF4-FFF2-40B4-BE49-F238E27FC236}">
                  <a16:creationId xmlns:a16="http://schemas.microsoft.com/office/drawing/2014/main" id="{21E738E7-1C16-43A6-862E-E0404876B916}"/>
                </a:ext>
              </a:extLst>
            </p:cNvPr>
            <p:cNvGrpSpPr>
              <a:grpSpLocks/>
            </p:cNvGrpSpPr>
            <p:nvPr/>
          </p:nvGrpSpPr>
          <p:grpSpPr bwMode="auto">
            <a:xfrm rot="18784479">
              <a:off x="3274389" y="3063858"/>
              <a:ext cx="311150" cy="490537"/>
              <a:chOff x="2820" y="264"/>
              <a:chExt cx="420" cy="1452"/>
            </a:xfrm>
          </p:grpSpPr>
          <p:sp>
            <p:nvSpPr>
              <p:cNvPr id="166" name="Line 273">
                <a:extLst>
                  <a:ext uri="{FF2B5EF4-FFF2-40B4-BE49-F238E27FC236}">
                    <a16:creationId xmlns:a16="http://schemas.microsoft.com/office/drawing/2014/main" id="{AC80ECB0-9CE4-453F-B8DC-1EF344A06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7" name="Group 274">
                <a:extLst>
                  <a:ext uri="{FF2B5EF4-FFF2-40B4-BE49-F238E27FC236}">
                    <a16:creationId xmlns:a16="http://schemas.microsoft.com/office/drawing/2014/main" id="{4B6FEE95-F8CE-41D7-8027-0942F053A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8" name="Group 275">
                  <a:extLst>
                    <a:ext uri="{FF2B5EF4-FFF2-40B4-BE49-F238E27FC236}">
                      <a16:creationId xmlns:a16="http://schemas.microsoft.com/office/drawing/2014/main" id="{8AFD2D68-4A5C-474E-812A-F79F473DC4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71" name="Group 276">
                    <a:extLst>
                      <a:ext uri="{FF2B5EF4-FFF2-40B4-BE49-F238E27FC236}">
                        <a16:creationId xmlns:a16="http://schemas.microsoft.com/office/drawing/2014/main" id="{E593FCAA-85C7-4D91-8889-47E9917830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3" name="Group 277">
                      <a:extLst>
                        <a:ext uri="{FF2B5EF4-FFF2-40B4-BE49-F238E27FC236}">
                          <a16:creationId xmlns:a16="http://schemas.microsoft.com/office/drawing/2014/main" id="{A9304CAA-6B08-4B2B-B1D3-1184D335131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6" name="Freeform 278">
                        <a:extLst>
                          <a:ext uri="{FF2B5EF4-FFF2-40B4-BE49-F238E27FC236}">
                            <a16:creationId xmlns:a16="http://schemas.microsoft.com/office/drawing/2014/main" id="{1DBD0AC6-DB7F-4A91-82AE-B32CE77EF5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4255 w 1153"/>
                          <a:gd name="T1" fmla="*/ 490 h 204"/>
                          <a:gd name="T2" fmla="*/ 4620 w 1153"/>
                          <a:gd name="T3" fmla="*/ 537 h 204"/>
                          <a:gd name="T4" fmla="*/ 4928 w 1153"/>
                          <a:gd name="T5" fmla="*/ 584 h 204"/>
                          <a:gd name="T6" fmla="*/ 5138 w 1153"/>
                          <a:gd name="T7" fmla="*/ 639 h 204"/>
                          <a:gd name="T8" fmla="*/ 5197 w 1153"/>
                          <a:gd name="T9" fmla="*/ 660 h 204"/>
                          <a:gd name="T10" fmla="*/ 5197 w 1153"/>
                          <a:gd name="T11" fmla="*/ 673 h 204"/>
                          <a:gd name="T12" fmla="*/ 5197 w 1153"/>
                          <a:gd name="T13" fmla="*/ 910 h 204"/>
                          <a:gd name="T14" fmla="*/ 5193 w 1153"/>
                          <a:gd name="T15" fmla="*/ 939 h 204"/>
                          <a:gd name="T16" fmla="*/ 5170 w 1153"/>
                          <a:gd name="T17" fmla="*/ 952 h 204"/>
                          <a:gd name="T18" fmla="*/ 5166 w 1153"/>
                          <a:gd name="T19" fmla="*/ 973 h 204"/>
                          <a:gd name="T20" fmla="*/ 5149 w 1153"/>
                          <a:gd name="T21" fmla="*/ 1108 h 204"/>
                          <a:gd name="T22" fmla="*/ 5102 w 1153"/>
                          <a:gd name="T23" fmla="*/ 1257 h 204"/>
                          <a:gd name="T24" fmla="*/ 5062 w 1153"/>
                          <a:gd name="T25" fmla="*/ 1327 h 204"/>
                          <a:gd name="T26" fmla="*/ 5013 w 1153"/>
                          <a:gd name="T27" fmla="*/ 1346 h 204"/>
                          <a:gd name="T28" fmla="*/ 4580 w 1153"/>
                          <a:gd name="T29" fmla="*/ 1380 h 204"/>
                          <a:gd name="T30" fmla="*/ 4197 w 1153"/>
                          <a:gd name="T31" fmla="*/ 1387 h 204"/>
                          <a:gd name="T32" fmla="*/ 3660 w 1153"/>
                          <a:gd name="T33" fmla="*/ 1361 h 204"/>
                          <a:gd name="T34" fmla="*/ 2777 w 1153"/>
                          <a:gd name="T35" fmla="*/ 1278 h 204"/>
                          <a:gd name="T36" fmla="*/ 807 w 1153"/>
                          <a:gd name="T37" fmla="*/ 1184 h 204"/>
                          <a:gd name="T38" fmla="*/ 599 w 1153"/>
                          <a:gd name="T39" fmla="*/ 1223 h 204"/>
                          <a:gd name="T40" fmla="*/ 68 w 1153"/>
                          <a:gd name="T41" fmla="*/ 1231 h 204"/>
                          <a:gd name="T42" fmla="*/ 36 w 1153"/>
                          <a:gd name="T43" fmla="*/ 1223 h 204"/>
                          <a:gd name="T44" fmla="*/ 17 w 1153"/>
                          <a:gd name="T45" fmla="*/ 1189 h 204"/>
                          <a:gd name="T46" fmla="*/ 0 w 1153"/>
                          <a:gd name="T47" fmla="*/ 1108 h 204"/>
                          <a:gd name="T48" fmla="*/ 64 w 1153"/>
                          <a:gd name="T49" fmla="*/ 55 h 204"/>
                          <a:gd name="T50" fmla="*/ 81 w 1153"/>
                          <a:gd name="T51" fmla="*/ 13 h 204"/>
                          <a:gd name="T52" fmla="*/ 346 w 1153"/>
                          <a:gd name="T53" fmla="*/ 13 h 204"/>
                          <a:gd name="T54" fmla="*/ 454 w 1153"/>
                          <a:gd name="T55" fmla="*/ 55 h 204"/>
                          <a:gd name="T56" fmla="*/ 558 w 1153"/>
                          <a:gd name="T57" fmla="*/ 130 h 204"/>
                          <a:gd name="T58" fmla="*/ 979 w 1153"/>
                          <a:gd name="T59" fmla="*/ 516 h 204"/>
                          <a:gd name="T60" fmla="*/ 1047 w 1153"/>
                          <a:gd name="T61" fmla="*/ 545 h 204"/>
                          <a:gd name="T62" fmla="*/ 1155 w 1153"/>
                          <a:gd name="T63" fmla="*/ 571 h 204"/>
                          <a:gd name="T64" fmla="*/ 2962 w 1153"/>
                          <a:gd name="T65" fmla="*/ 381 h 204"/>
                          <a:gd name="T66" fmla="*/ 3074 w 1153"/>
                          <a:gd name="T67" fmla="*/ 563 h 204"/>
                          <a:gd name="T68" fmla="*/ 3684 w 1153"/>
                          <a:gd name="T69" fmla="*/ 660 h 204"/>
                          <a:gd name="T70" fmla="*/ 3813 w 1153"/>
                          <a:gd name="T71" fmla="*/ 652 h 204"/>
                          <a:gd name="T72" fmla="*/ 3936 w 1153"/>
                          <a:gd name="T73" fmla="*/ 605 h 204"/>
                          <a:gd name="T74" fmla="*/ 4038 w 1153"/>
                          <a:gd name="T75" fmla="*/ 524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7" name="Freeform 279">
                        <a:extLst>
                          <a:ext uri="{FF2B5EF4-FFF2-40B4-BE49-F238E27FC236}">
                            <a16:creationId xmlns:a16="http://schemas.microsoft.com/office/drawing/2014/main" id="{0805A572-59AD-4F6C-BAC1-8BB053685E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20 h 69"/>
                          <a:gd name="T2" fmla="*/ 72 w 247"/>
                          <a:gd name="T3" fmla="*/ 313 h 69"/>
                          <a:gd name="T4" fmla="*/ 257 w 247"/>
                          <a:gd name="T5" fmla="*/ 346 h 69"/>
                          <a:gd name="T6" fmla="*/ 705 w 247"/>
                          <a:gd name="T7" fmla="*/ 434 h 69"/>
                          <a:gd name="T8" fmla="*/ 1148 w 247"/>
                          <a:gd name="T9" fmla="*/ 351 h 69"/>
                          <a:gd name="T10" fmla="*/ 1176 w 247"/>
                          <a:gd name="T11" fmla="*/ 201 h 69"/>
                          <a:gd name="T12" fmla="*/ 1080 w 247"/>
                          <a:gd name="T13" fmla="*/ 158 h 69"/>
                          <a:gd name="T14" fmla="*/ 982 w 247"/>
                          <a:gd name="T15" fmla="*/ 113 h 69"/>
                          <a:gd name="T16" fmla="*/ 882 w 247"/>
                          <a:gd name="T17" fmla="*/ 75 h 69"/>
                          <a:gd name="T18" fmla="*/ 786 w 247"/>
                          <a:gd name="T19" fmla="*/ 38 h 69"/>
                          <a:gd name="T20" fmla="*/ 705 w 247"/>
                          <a:gd name="T21" fmla="*/ 13 h 69"/>
                          <a:gd name="T22" fmla="*/ 624 w 247"/>
                          <a:gd name="T23" fmla="*/ 0 h 69"/>
                          <a:gd name="T24" fmla="*/ 528 w 247"/>
                          <a:gd name="T25" fmla="*/ 13 h 69"/>
                          <a:gd name="T26" fmla="*/ 423 w 247"/>
                          <a:gd name="T27" fmla="*/ 33 h 69"/>
                          <a:gd name="T28" fmla="*/ 0 w 247"/>
                          <a:gd name="T29" fmla="*/ 120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4" name="Freeform 280">
                      <a:extLst>
                        <a:ext uri="{FF2B5EF4-FFF2-40B4-BE49-F238E27FC236}">
                          <a16:creationId xmlns:a16="http://schemas.microsoft.com/office/drawing/2014/main" id="{37E72180-14F2-4247-AD53-8EC5F61516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43 h 33"/>
                        <a:gd name="T2" fmla="*/ 0 w 293"/>
                        <a:gd name="T3" fmla="*/ 137 h 33"/>
                        <a:gd name="T4" fmla="*/ 634 w 293"/>
                        <a:gd name="T5" fmla="*/ 35 h 33"/>
                        <a:gd name="T6" fmla="*/ 816 w 293"/>
                        <a:gd name="T7" fmla="*/ 17 h 33"/>
                        <a:gd name="T8" fmla="*/ 961 w 293"/>
                        <a:gd name="T9" fmla="*/ 17 h 33"/>
                        <a:gd name="T10" fmla="*/ 1081 w 293"/>
                        <a:gd name="T11" fmla="*/ 0 h 33"/>
                        <a:gd name="T12" fmla="*/ 1177 w 293"/>
                        <a:gd name="T13" fmla="*/ 0 h 33"/>
                        <a:gd name="T14" fmla="*/ 1322 w 293"/>
                        <a:gd name="T15" fmla="*/ 17 h 33"/>
                        <a:gd name="T16" fmla="*/ 1442 w 293"/>
                        <a:gd name="T17" fmla="*/ 26 h 33"/>
                        <a:gd name="T18" fmla="*/ 1546 w 293"/>
                        <a:gd name="T19" fmla="*/ 35 h 33"/>
                        <a:gd name="T20" fmla="*/ 1624 w 293"/>
                        <a:gd name="T21" fmla="*/ 58 h 33"/>
                        <a:gd name="T22" fmla="*/ 1686 w 293"/>
                        <a:gd name="T23" fmla="*/ 76 h 33"/>
                        <a:gd name="T24" fmla="*/ 1732 w 293"/>
                        <a:gd name="T25" fmla="*/ 102 h 33"/>
                        <a:gd name="T26" fmla="*/ 1757 w 293"/>
                        <a:gd name="T27" fmla="*/ 119 h 33"/>
                        <a:gd name="T28" fmla="*/ 1769 w 293"/>
                        <a:gd name="T29" fmla="*/ 143 h 33"/>
                        <a:gd name="T30" fmla="*/ 1757 w 293"/>
                        <a:gd name="T31" fmla="*/ 160 h 33"/>
                        <a:gd name="T32" fmla="*/ 1732 w 293"/>
                        <a:gd name="T33" fmla="*/ 186 h 33"/>
                        <a:gd name="T34" fmla="*/ 1686 w 293"/>
                        <a:gd name="T35" fmla="*/ 204 h 33"/>
                        <a:gd name="T36" fmla="*/ 1624 w 293"/>
                        <a:gd name="T37" fmla="*/ 230 h 33"/>
                        <a:gd name="T38" fmla="*/ 1546 w 293"/>
                        <a:gd name="T39" fmla="*/ 244 h 33"/>
                        <a:gd name="T40" fmla="*/ 1442 w 293"/>
                        <a:gd name="T41" fmla="*/ 253 h 33"/>
                        <a:gd name="T42" fmla="*/ 1322 w 293"/>
                        <a:gd name="T43" fmla="*/ 271 h 33"/>
                        <a:gd name="T44" fmla="*/ 1177 w 293"/>
                        <a:gd name="T45" fmla="*/ 279 h 33"/>
                        <a:gd name="T46" fmla="*/ 1086 w 293"/>
                        <a:gd name="T47" fmla="*/ 279 h 33"/>
                        <a:gd name="T48" fmla="*/ 961 w 293"/>
                        <a:gd name="T49" fmla="*/ 279 h 33"/>
                        <a:gd name="T50" fmla="*/ 816 w 293"/>
                        <a:gd name="T51" fmla="*/ 271 h 33"/>
                        <a:gd name="T52" fmla="*/ 634 w 293"/>
                        <a:gd name="T53" fmla="*/ 244 h 33"/>
                        <a:gd name="T54" fmla="*/ 0 w 293"/>
                        <a:gd name="T55" fmla="*/ 143 h 33"/>
                        <a:gd name="T56" fmla="*/ 0 w 293"/>
                        <a:gd name="T57" fmla="*/ 14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5" name="Freeform 281">
                      <a:extLst>
                        <a:ext uri="{FF2B5EF4-FFF2-40B4-BE49-F238E27FC236}">
                          <a16:creationId xmlns:a16="http://schemas.microsoft.com/office/drawing/2014/main" id="{BD64E668-5A1F-4226-BC1C-E15D7E38D6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34 h 33"/>
                        <a:gd name="T2" fmla="*/ 0 w 293"/>
                        <a:gd name="T3" fmla="*/ 33 h 33"/>
                        <a:gd name="T4" fmla="*/ 103 w 293"/>
                        <a:gd name="T5" fmla="*/ 9 h 33"/>
                        <a:gd name="T6" fmla="*/ 131 w 293"/>
                        <a:gd name="T7" fmla="*/ 4 h 33"/>
                        <a:gd name="T8" fmla="*/ 155 w 293"/>
                        <a:gd name="T9" fmla="*/ 4 h 33"/>
                        <a:gd name="T10" fmla="*/ 175 w 293"/>
                        <a:gd name="T11" fmla="*/ 0 h 33"/>
                        <a:gd name="T12" fmla="*/ 189 w 293"/>
                        <a:gd name="T13" fmla="*/ 0 h 33"/>
                        <a:gd name="T14" fmla="*/ 213 w 293"/>
                        <a:gd name="T15" fmla="*/ 4 h 33"/>
                        <a:gd name="T16" fmla="*/ 233 w 293"/>
                        <a:gd name="T17" fmla="*/ 6 h 33"/>
                        <a:gd name="T18" fmla="*/ 250 w 293"/>
                        <a:gd name="T19" fmla="*/ 9 h 33"/>
                        <a:gd name="T20" fmla="*/ 261 w 293"/>
                        <a:gd name="T21" fmla="*/ 14 h 33"/>
                        <a:gd name="T22" fmla="*/ 271 w 293"/>
                        <a:gd name="T23" fmla="*/ 19 h 33"/>
                        <a:gd name="T24" fmla="*/ 279 w 293"/>
                        <a:gd name="T25" fmla="*/ 24 h 33"/>
                        <a:gd name="T26" fmla="*/ 283 w 293"/>
                        <a:gd name="T27" fmla="*/ 28 h 33"/>
                        <a:gd name="T28" fmla="*/ 285 w 293"/>
                        <a:gd name="T29" fmla="*/ 34 h 33"/>
                        <a:gd name="T30" fmla="*/ 283 w 293"/>
                        <a:gd name="T31" fmla="*/ 38 h 33"/>
                        <a:gd name="T32" fmla="*/ 279 w 293"/>
                        <a:gd name="T33" fmla="*/ 44 h 33"/>
                        <a:gd name="T34" fmla="*/ 271 w 293"/>
                        <a:gd name="T35" fmla="*/ 48 h 33"/>
                        <a:gd name="T36" fmla="*/ 261 w 293"/>
                        <a:gd name="T37" fmla="*/ 54 h 33"/>
                        <a:gd name="T38" fmla="*/ 250 w 293"/>
                        <a:gd name="T39" fmla="*/ 58 h 33"/>
                        <a:gd name="T40" fmla="*/ 233 w 293"/>
                        <a:gd name="T41" fmla="*/ 61 h 33"/>
                        <a:gd name="T42" fmla="*/ 213 w 293"/>
                        <a:gd name="T43" fmla="*/ 66 h 33"/>
                        <a:gd name="T44" fmla="*/ 189 w 293"/>
                        <a:gd name="T45" fmla="*/ 67 h 33"/>
                        <a:gd name="T46" fmla="*/ 176 w 293"/>
                        <a:gd name="T47" fmla="*/ 67 h 33"/>
                        <a:gd name="T48" fmla="*/ 155 w 293"/>
                        <a:gd name="T49" fmla="*/ 67 h 33"/>
                        <a:gd name="T50" fmla="*/ 131 w 293"/>
                        <a:gd name="T51" fmla="*/ 66 h 33"/>
                        <a:gd name="T52" fmla="*/ 103 w 293"/>
                        <a:gd name="T53" fmla="*/ 58 h 33"/>
                        <a:gd name="T54" fmla="*/ 0 w 293"/>
                        <a:gd name="T55" fmla="*/ 34 h 33"/>
                        <a:gd name="T56" fmla="*/ 0 w 293"/>
                        <a:gd name="T57" fmla="*/ 3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2" name="Line 282">
                    <a:extLst>
                      <a:ext uri="{FF2B5EF4-FFF2-40B4-BE49-F238E27FC236}">
                        <a16:creationId xmlns:a16="http://schemas.microsoft.com/office/drawing/2014/main" id="{745D2071-4911-44C6-A8A2-A2A4455DF4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AutoShape 283">
                  <a:extLst>
                    <a:ext uri="{FF2B5EF4-FFF2-40B4-BE49-F238E27FC236}">
                      <a16:creationId xmlns:a16="http://schemas.microsoft.com/office/drawing/2014/main" id="{5FC5F145-DCA3-467C-A54E-4565DBBAB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70" name="Line 284">
                  <a:extLst>
                    <a:ext uri="{FF2B5EF4-FFF2-40B4-BE49-F238E27FC236}">
                      <a16:creationId xmlns:a16="http://schemas.microsoft.com/office/drawing/2014/main" id="{2E5ABCC5-EC67-4C00-8681-2262D52EF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0" name="Group 185">
              <a:extLst>
                <a:ext uri="{FF2B5EF4-FFF2-40B4-BE49-F238E27FC236}">
                  <a16:creationId xmlns:a16="http://schemas.microsoft.com/office/drawing/2014/main" id="{E175A282-AFD9-43EC-9EAD-E3841C42C011}"/>
                </a:ext>
              </a:extLst>
            </p:cNvPr>
            <p:cNvGrpSpPr>
              <a:grpSpLocks/>
            </p:cNvGrpSpPr>
            <p:nvPr/>
          </p:nvGrpSpPr>
          <p:grpSpPr bwMode="auto">
            <a:xfrm rot="13313602" flipH="1" flipV="1">
              <a:off x="3052139" y="2685443"/>
              <a:ext cx="311150" cy="490538"/>
              <a:chOff x="2820" y="264"/>
              <a:chExt cx="420" cy="1452"/>
            </a:xfrm>
          </p:grpSpPr>
          <p:sp>
            <p:nvSpPr>
              <p:cNvPr id="181" name="Line 186">
                <a:extLst>
                  <a:ext uri="{FF2B5EF4-FFF2-40B4-BE49-F238E27FC236}">
                    <a16:creationId xmlns:a16="http://schemas.microsoft.com/office/drawing/2014/main" id="{E6A36A0D-AB19-41F8-B7B4-16028A66C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82" name="Group 187">
                <a:extLst>
                  <a:ext uri="{FF2B5EF4-FFF2-40B4-BE49-F238E27FC236}">
                    <a16:creationId xmlns:a16="http://schemas.microsoft.com/office/drawing/2014/main" id="{4100F5D6-AC11-49B5-A1BA-F5331A673D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83" name="Group 188">
                  <a:extLst>
                    <a:ext uri="{FF2B5EF4-FFF2-40B4-BE49-F238E27FC236}">
                      <a16:creationId xmlns:a16="http://schemas.microsoft.com/office/drawing/2014/main" id="{2EAC4119-FC53-4145-BD46-6AA046AA1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86" name="Group 189">
                    <a:extLst>
                      <a:ext uri="{FF2B5EF4-FFF2-40B4-BE49-F238E27FC236}">
                        <a16:creationId xmlns:a16="http://schemas.microsoft.com/office/drawing/2014/main" id="{CE396273-EF88-4E64-B4D7-4D59ABD02A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88" name="Group 190">
                      <a:extLst>
                        <a:ext uri="{FF2B5EF4-FFF2-40B4-BE49-F238E27FC236}">
                          <a16:creationId xmlns:a16="http://schemas.microsoft.com/office/drawing/2014/main" id="{34CA6C58-7DE5-47DA-9F12-2DFA231121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91" name="Freeform 191">
                        <a:extLst>
                          <a:ext uri="{FF2B5EF4-FFF2-40B4-BE49-F238E27FC236}">
                            <a16:creationId xmlns:a16="http://schemas.microsoft.com/office/drawing/2014/main" id="{F7BBCE8F-E7F7-4CDA-BFCD-162BB8C75E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4255 w 1153"/>
                          <a:gd name="T1" fmla="*/ 490 h 204"/>
                          <a:gd name="T2" fmla="*/ 4620 w 1153"/>
                          <a:gd name="T3" fmla="*/ 537 h 204"/>
                          <a:gd name="T4" fmla="*/ 4928 w 1153"/>
                          <a:gd name="T5" fmla="*/ 584 h 204"/>
                          <a:gd name="T6" fmla="*/ 5138 w 1153"/>
                          <a:gd name="T7" fmla="*/ 639 h 204"/>
                          <a:gd name="T8" fmla="*/ 5197 w 1153"/>
                          <a:gd name="T9" fmla="*/ 660 h 204"/>
                          <a:gd name="T10" fmla="*/ 5197 w 1153"/>
                          <a:gd name="T11" fmla="*/ 673 h 204"/>
                          <a:gd name="T12" fmla="*/ 5197 w 1153"/>
                          <a:gd name="T13" fmla="*/ 910 h 204"/>
                          <a:gd name="T14" fmla="*/ 5193 w 1153"/>
                          <a:gd name="T15" fmla="*/ 939 h 204"/>
                          <a:gd name="T16" fmla="*/ 5170 w 1153"/>
                          <a:gd name="T17" fmla="*/ 952 h 204"/>
                          <a:gd name="T18" fmla="*/ 5166 w 1153"/>
                          <a:gd name="T19" fmla="*/ 973 h 204"/>
                          <a:gd name="T20" fmla="*/ 5149 w 1153"/>
                          <a:gd name="T21" fmla="*/ 1108 h 204"/>
                          <a:gd name="T22" fmla="*/ 5102 w 1153"/>
                          <a:gd name="T23" fmla="*/ 1257 h 204"/>
                          <a:gd name="T24" fmla="*/ 5062 w 1153"/>
                          <a:gd name="T25" fmla="*/ 1327 h 204"/>
                          <a:gd name="T26" fmla="*/ 5013 w 1153"/>
                          <a:gd name="T27" fmla="*/ 1346 h 204"/>
                          <a:gd name="T28" fmla="*/ 4580 w 1153"/>
                          <a:gd name="T29" fmla="*/ 1380 h 204"/>
                          <a:gd name="T30" fmla="*/ 4197 w 1153"/>
                          <a:gd name="T31" fmla="*/ 1387 h 204"/>
                          <a:gd name="T32" fmla="*/ 3660 w 1153"/>
                          <a:gd name="T33" fmla="*/ 1361 h 204"/>
                          <a:gd name="T34" fmla="*/ 2777 w 1153"/>
                          <a:gd name="T35" fmla="*/ 1278 h 204"/>
                          <a:gd name="T36" fmla="*/ 807 w 1153"/>
                          <a:gd name="T37" fmla="*/ 1184 h 204"/>
                          <a:gd name="T38" fmla="*/ 599 w 1153"/>
                          <a:gd name="T39" fmla="*/ 1223 h 204"/>
                          <a:gd name="T40" fmla="*/ 68 w 1153"/>
                          <a:gd name="T41" fmla="*/ 1231 h 204"/>
                          <a:gd name="T42" fmla="*/ 36 w 1153"/>
                          <a:gd name="T43" fmla="*/ 1223 h 204"/>
                          <a:gd name="T44" fmla="*/ 17 w 1153"/>
                          <a:gd name="T45" fmla="*/ 1189 h 204"/>
                          <a:gd name="T46" fmla="*/ 0 w 1153"/>
                          <a:gd name="T47" fmla="*/ 1108 h 204"/>
                          <a:gd name="T48" fmla="*/ 64 w 1153"/>
                          <a:gd name="T49" fmla="*/ 55 h 204"/>
                          <a:gd name="T50" fmla="*/ 81 w 1153"/>
                          <a:gd name="T51" fmla="*/ 13 h 204"/>
                          <a:gd name="T52" fmla="*/ 346 w 1153"/>
                          <a:gd name="T53" fmla="*/ 13 h 204"/>
                          <a:gd name="T54" fmla="*/ 454 w 1153"/>
                          <a:gd name="T55" fmla="*/ 55 h 204"/>
                          <a:gd name="T56" fmla="*/ 558 w 1153"/>
                          <a:gd name="T57" fmla="*/ 130 h 204"/>
                          <a:gd name="T58" fmla="*/ 979 w 1153"/>
                          <a:gd name="T59" fmla="*/ 516 h 204"/>
                          <a:gd name="T60" fmla="*/ 1047 w 1153"/>
                          <a:gd name="T61" fmla="*/ 545 h 204"/>
                          <a:gd name="T62" fmla="*/ 1155 w 1153"/>
                          <a:gd name="T63" fmla="*/ 571 h 204"/>
                          <a:gd name="T64" fmla="*/ 2962 w 1153"/>
                          <a:gd name="T65" fmla="*/ 381 h 204"/>
                          <a:gd name="T66" fmla="*/ 3074 w 1153"/>
                          <a:gd name="T67" fmla="*/ 563 h 204"/>
                          <a:gd name="T68" fmla="*/ 3684 w 1153"/>
                          <a:gd name="T69" fmla="*/ 660 h 204"/>
                          <a:gd name="T70" fmla="*/ 3813 w 1153"/>
                          <a:gd name="T71" fmla="*/ 652 h 204"/>
                          <a:gd name="T72" fmla="*/ 3936 w 1153"/>
                          <a:gd name="T73" fmla="*/ 605 h 204"/>
                          <a:gd name="T74" fmla="*/ 4038 w 1153"/>
                          <a:gd name="T75" fmla="*/ 524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92" name="Freeform 192">
                        <a:extLst>
                          <a:ext uri="{FF2B5EF4-FFF2-40B4-BE49-F238E27FC236}">
                            <a16:creationId xmlns:a16="http://schemas.microsoft.com/office/drawing/2014/main" id="{9E8AC8B3-6E59-40F9-BE58-02ED69607D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20 h 69"/>
                          <a:gd name="T2" fmla="*/ 72 w 247"/>
                          <a:gd name="T3" fmla="*/ 313 h 69"/>
                          <a:gd name="T4" fmla="*/ 257 w 247"/>
                          <a:gd name="T5" fmla="*/ 346 h 69"/>
                          <a:gd name="T6" fmla="*/ 705 w 247"/>
                          <a:gd name="T7" fmla="*/ 434 h 69"/>
                          <a:gd name="T8" fmla="*/ 1148 w 247"/>
                          <a:gd name="T9" fmla="*/ 351 h 69"/>
                          <a:gd name="T10" fmla="*/ 1176 w 247"/>
                          <a:gd name="T11" fmla="*/ 201 h 69"/>
                          <a:gd name="T12" fmla="*/ 1080 w 247"/>
                          <a:gd name="T13" fmla="*/ 158 h 69"/>
                          <a:gd name="T14" fmla="*/ 982 w 247"/>
                          <a:gd name="T15" fmla="*/ 113 h 69"/>
                          <a:gd name="T16" fmla="*/ 882 w 247"/>
                          <a:gd name="T17" fmla="*/ 75 h 69"/>
                          <a:gd name="T18" fmla="*/ 786 w 247"/>
                          <a:gd name="T19" fmla="*/ 38 h 69"/>
                          <a:gd name="T20" fmla="*/ 705 w 247"/>
                          <a:gd name="T21" fmla="*/ 13 h 69"/>
                          <a:gd name="T22" fmla="*/ 624 w 247"/>
                          <a:gd name="T23" fmla="*/ 0 h 69"/>
                          <a:gd name="T24" fmla="*/ 528 w 247"/>
                          <a:gd name="T25" fmla="*/ 13 h 69"/>
                          <a:gd name="T26" fmla="*/ 423 w 247"/>
                          <a:gd name="T27" fmla="*/ 33 h 69"/>
                          <a:gd name="T28" fmla="*/ 0 w 247"/>
                          <a:gd name="T29" fmla="*/ 120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9" name="Freeform 193">
                      <a:extLst>
                        <a:ext uri="{FF2B5EF4-FFF2-40B4-BE49-F238E27FC236}">
                          <a16:creationId xmlns:a16="http://schemas.microsoft.com/office/drawing/2014/main" id="{48F1D131-4BAE-4C7A-B5F6-ED84715326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43 h 33"/>
                        <a:gd name="T2" fmla="*/ 0 w 293"/>
                        <a:gd name="T3" fmla="*/ 137 h 33"/>
                        <a:gd name="T4" fmla="*/ 634 w 293"/>
                        <a:gd name="T5" fmla="*/ 35 h 33"/>
                        <a:gd name="T6" fmla="*/ 816 w 293"/>
                        <a:gd name="T7" fmla="*/ 17 h 33"/>
                        <a:gd name="T8" fmla="*/ 961 w 293"/>
                        <a:gd name="T9" fmla="*/ 17 h 33"/>
                        <a:gd name="T10" fmla="*/ 1081 w 293"/>
                        <a:gd name="T11" fmla="*/ 0 h 33"/>
                        <a:gd name="T12" fmla="*/ 1177 w 293"/>
                        <a:gd name="T13" fmla="*/ 0 h 33"/>
                        <a:gd name="T14" fmla="*/ 1322 w 293"/>
                        <a:gd name="T15" fmla="*/ 17 h 33"/>
                        <a:gd name="T16" fmla="*/ 1442 w 293"/>
                        <a:gd name="T17" fmla="*/ 26 h 33"/>
                        <a:gd name="T18" fmla="*/ 1546 w 293"/>
                        <a:gd name="T19" fmla="*/ 35 h 33"/>
                        <a:gd name="T20" fmla="*/ 1624 w 293"/>
                        <a:gd name="T21" fmla="*/ 58 h 33"/>
                        <a:gd name="T22" fmla="*/ 1686 w 293"/>
                        <a:gd name="T23" fmla="*/ 76 h 33"/>
                        <a:gd name="T24" fmla="*/ 1732 w 293"/>
                        <a:gd name="T25" fmla="*/ 102 h 33"/>
                        <a:gd name="T26" fmla="*/ 1757 w 293"/>
                        <a:gd name="T27" fmla="*/ 119 h 33"/>
                        <a:gd name="T28" fmla="*/ 1769 w 293"/>
                        <a:gd name="T29" fmla="*/ 143 h 33"/>
                        <a:gd name="T30" fmla="*/ 1757 w 293"/>
                        <a:gd name="T31" fmla="*/ 160 h 33"/>
                        <a:gd name="T32" fmla="*/ 1732 w 293"/>
                        <a:gd name="T33" fmla="*/ 186 h 33"/>
                        <a:gd name="T34" fmla="*/ 1686 w 293"/>
                        <a:gd name="T35" fmla="*/ 204 h 33"/>
                        <a:gd name="T36" fmla="*/ 1624 w 293"/>
                        <a:gd name="T37" fmla="*/ 230 h 33"/>
                        <a:gd name="T38" fmla="*/ 1546 w 293"/>
                        <a:gd name="T39" fmla="*/ 244 h 33"/>
                        <a:gd name="T40" fmla="*/ 1442 w 293"/>
                        <a:gd name="T41" fmla="*/ 253 h 33"/>
                        <a:gd name="T42" fmla="*/ 1322 w 293"/>
                        <a:gd name="T43" fmla="*/ 271 h 33"/>
                        <a:gd name="T44" fmla="*/ 1177 w 293"/>
                        <a:gd name="T45" fmla="*/ 279 h 33"/>
                        <a:gd name="T46" fmla="*/ 1086 w 293"/>
                        <a:gd name="T47" fmla="*/ 279 h 33"/>
                        <a:gd name="T48" fmla="*/ 961 w 293"/>
                        <a:gd name="T49" fmla="*/ 279 h 33"/>
                        <a:gd name="T50" fmla="*/ 816 w 293"/>
                        <a:gd name="T51" fmla="*/ 271 h 33"/>
                        <a:gd name="T52" fmla="*/ 634 w 293"/>
                        <a:gd name="T53" fmla="*/ 244 h 33"/>
                        <a:gd name="T54" fmla="*/ 0 w 293"/>
                        <a:gd name="T55" fmla="*/ 143 h 33"/>
                        <a:gd name="T56" fmla="*/ 0 w 293"/>
                        <a:gd name="T57" fmla="*/ 14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0" name="Freeform 194">
                      <a:extLst>
                        <a:ext uri="{FF2B5EF4-FFF2-40B4-BE49-F238E27FC236}">
                          <a16:creationId xmlns:a16="http://schemas.microsoft.com/office/drawing/2014/main" id="{674E1E63-BDB0-4552-ACCB-F4C59C7124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34 h 33"/>
                        <a:gd name="T2" fmla="*/ 0 w 293"/>
                        <a:gd name="T3" fmla="*/ 33 h 33"/>
                        <a:gd name="T4" fmla="*/ 103 w 293"/>
                        <a:gd name="T5" fmla="*/ 9 h 33"/>
                        <a:gd name="T6" fmla="*/ 131 w 293"/>
                        <a:gd name="T7" fmla="*/ 4 h 33"/>
                        <a:gd name="T8" fmla="*/ 155 w 293"/>
                        <a:gd name="T9" fmla="*/ 4 h 33"/>
                        <a:gd name="T10" fmla="*/ 175 w 293"/>
                        <a:gd name="T11" fmla="*/ 0 h 33"/>
                        <a:gd name="T12" fmla="*/ 189 w 293"/>
                        <a:gd name="T13" fmla="*/ 0 h 33"/>
                        <a:gd name="T14" fmla="*/ 213 w 293"/>
                        <a:gd name="T15" fmla="*/ 4 h 33"/>
                        <a:gd name="T16" fmla="*/ 233 w 293"/>
                        <a:gd name="T17" fmla="*/ 6 h 33"/>
                        <a:gd name="T18" fmla="*/ 250 w 293"/>
                        <a:gd name="T19" fmla="*/ 9 h 33"/>
                        <a:gd name="T20" fmla="*/ 261 w 293"/>
                        <a:gd name="T21" fmla="*/ 14 h 33"/>
                        <a:gd name="T22" fmla="*/ 271 w 293"/>
                        <a:gd name="T23" fmla="*/ 19 h 33"/>
                        <a:gd name="T24" fmla="*/ 279 w 293"/>
                        <a:gd name="T25" fmla="*/ 24 h 33"/>
                        <a:gd name="T26" fmla="*/ 283 w 293"/>
                        <a:gd name="T27" fmla="*/ 28 h 33"/>
                        <a:gd name="T28" fmla="*/ 285 w 293"/>
                        <a:gd name="T29" fmla="*/ 34 h 33"/>
                        <a:gd name="T30" fmla="*/ 283 w 293"/>
                        <a:gd name="T31" fmla="*/ 38 h 33"/>
                        <a:gd name="T32" fmla="*/ 279 w 293"/>
                        <a:gd name="T33" fmla="*/ 44 h 33"/>
                        <a:gd name="T34" fmla="*/ 271 w 293"/>
                        <a:gd name="T35" fmla="*/ 48 h 33"/>
                        <a:gd name="T36" fmla="*/ 261 w 293"/>
                        <a:gd name="T37" fmla="*/ 54 h 33"/>
                        <a:gd name="T38" fmla="*/ 250 w 293"/>
                        <a:gd name="T39" fmla="*/ 58 h 33"/>
                        <a:gd name="T40" fmla="*/ 233 w 293"/>
                        <a:gd name="T41" fmla="*/ 61 h 33"/>
                        <a:gd name="T42" fmla="*/ 213 w 293"/>
                        <a:gd name="T43" fmla="*/ 66 h 33"/>
                        <a:gd name="T44" fmla="*/ 189 w 293"/>
                        <a:gd name="T45" fmla="*/ 67 h 33"/>
                        <a:gd name="T46" fmla="*/ 176 w 293"/>
                        <a:gd name="T47" fmla="*/ 67 h 33"/>
                        <a:gd name="T48" fmla="*/ 155 w 293"/>
                        <a:gd name="T49" fmla="*/ 67 h 33"/>
                        <a:gd name="T50" fmla="*/ 131 w 293"/>
                        <a:gd name="T51" fmla="*/ 66 h 33"/>
                        <a:gd name="T52" fmla="*/ 103 w 293"/>
                        <a:gd name="T53" fmla="*/ 58 h 33"/>
                        <a:gd name="T54" fmla="*/ 0 w 293"/>
                        <a:gd name="T55" fmla="*/ 34 h 33"/>
                        <a:gd name="T56" fmla="*/ 0 w 293"/>
                        <a:gd name="T57" fmla="*/ 3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7" name="Line 195">
                    <a:extLst>
                      <a:ext uri="{FF2B5EF4-FFF2-40B4-BE49-F238E27FC236}">
                        <a16:creationId xmlns:a16="http://schemas.microsoft.com/office/drawing/2014/main" id="{4EC325B9-F050-46B5-963D-0AD81C7CD2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4" name="AutoShape 196">
                  <a:extLst>
                    <a:ext uri="{FF2B5EF4-FFF2-40B4-BE49-F238E27FC236}">
                      <a16:creationId xmlns:a16="http://schemas.microsoft.com/office/drawing/2014/main" id="{17D02F9E-9C88-4AE9-9B47-C0E0C3D124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85" name="Line 197">
                  <a:extLst>
                    <a:ext uri="{FF2B5EF4-FFF2-40B4-BE49-F238E27FC236}">
                      <a16:creationId xmlns:a16="http://schemas.microsoft.com/office/drawing/2014/main" id="{11AB18E6-AF1F-4FFE-AB9F-C0F562078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380782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119046A-972B-489A-A37F-0F7A70A7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P-25.16.02</a:t>
            </a:r>
            <a:endParaRPr lang="de-DE" altLang="de-DE" dirty="0"/>
          </a:p>
        </p:txBody>
      </p:sp>
      <p:sp>
        <p:nvSpPr>
          <p:cNvPr id="50" name="Text Box 100">
            <a:extLst>
              <a:ext uri="{FF2B5EF4-FFF2-40B4-BE49-F238E27FC236}">
                <a16:creationId xmlns:a16="http://schemas.microsoft.com/office/drawing/2014/main" id="{27FD1D12-D19A-4C94-9084-750ED85047C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86322" y="1960457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51" name="Text Box 101">
            <a:extLst>
              <a:ext uri="{FF2B5EF4-FFF2-40B4-BE49-F238E27FC236}">
                <a16:creationId xmlns:a16="http://schemas.microsoft.com/office/drawing/2014/main" id="{070CCC08-294A-45FE-AE92-03BF3621393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58241" y="1668202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52" name="Group 213">
            <a:extLst>
              <a:ext uri="{FF2B5EF4-FFF2-40B4-BE49-F238E27FC236}">
                <a16:creationId xmlns:a16="http://schemas.microsoft.com/office/drawing/2014/main" id="{430048AA-811C-4DAC-805E-27F641E2F96C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506768" y="4193083"/>
            <a:ext cx="311150" cy="490538"/>
            <a:chOff x="2820" y="264"/>
            <a:chExt cx="420" cy="1452"/>
          </a:xfrm>
        </p:grpSpPr>
        <p:sp>
          <p:nvSpPr>
            <p:cNvPr id="53" name="Line 214">
              <a:extLst>
                <a:ext uri="{FF2B5EF4-FFF2-40B4-BE49-F238E27FC236}">
                  <a16:creationId xmlns:a16="http://schemas.microsoft.com/office/drawing/2014/main" id="{F7F5826F-1090-4082-9A0E-72F59810E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4" name="Group 215">
              <a:extLst>
                <a:ext uri="{FF2B5EF4-FFF2-40B4-BE49-F238E27FC236}">
                  <a16:creationId xmlns:a16="http://schemas.microsoft.com/office/drawing/2014/main" id="{71AEEEC6-0A46-4BE6-9455-995E47A64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5" name="Group 216">
                <a:extLst>
                  <a:ext uri="{FF2B5EF4-FFF2-40B4-BE49-F238E27FC236}">
                    <a16:creationId xmlns:a16="http://schemas.microsoft.com/office/drawing/2014/main" id="{9CD3CF0D-7070-46D1-82EB-FA771892D1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8" name="Group 217">
                  <a:extLst>
                    <a:ext uri="{FF2B5EF4-FFF2-40B4-BE49-F238E27FC236}">
                      <a16:creationId xmlns:a16="http://schemas.microsoft.com/office/drawing/2014/main" id="{C3FDA271-73A0-43EB-974C-3F542465B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0" name="Group 218">
                    <a:extLst>
                      <a:ext uri="{FF2B5EF4-FFF2-40B4-BE49-F238E27FC236}">
                        <a16:creationId xmlns:a16="http://schemas.microsoft.com/office/drawing/2014/main" id="{E991B8ED-B2EB-4F0F-8634-8A3D52EE6E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3" name="Freeform 219">
                      <a:extLst>
                        <a:ext uri="{FF2B5EF4-FFF2-40B4-BE49-F238E27FC236}">
                          <a16:creationId xmlns:a16="http://schemas.microsoft.com/office/drawing/2014/main" id="{B1EC6AA2-FBE8-4DC6-A7F9-6AE502CCCB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4" name="Freeform 220">
                      <a:extLst>
                        <a:ext uri="{FF2B5EF4-FFF2-40B4-BE49-F238E27FC236}">
                          <a16:creationId xmlns:a16="http://schemas.microsoft.com/office/drawing/2014/main" id="{B195C845-749C-4B45-ADA4-5469788E48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1" name="Freeform 221">
                    <a:extLst>
                      <a:ext uri="{FF2B5EF4-FFF2-40B4-BE49-F238E27FC236}">
                        <a16:creationId xmlns:a16="http://schemas.microsoft.com/office/drawing/2014/main" id="{98F4CBB1-342F-4A28-9806-1B8412D834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" name="Freeform 222">
                    <a:extLst>
                      <a:ext uri="{FF2B5EF4-FFF2-40B4-BE49-F238E27FC236}">
                        <a16:creationId xmlns:a16="http://schemas.microsoft.com/office/drawing/2014/main" id="{2D641668-5062-436D-9F63-91D4B32A9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9" name="Line 223">
                  <a:extLst>
                    <a:ext uri="{FF2B5EF4-FFF2-40B4-BE49-F238E27FC236}">
                      <a16:creationId xmlns:a16="http://schemas.microsoft.com/office/drawing/2014/main" id="{69D547D4-EB37-4491-A385-7CEAE3A99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6" name="AutoShape 224">
                <a:extLst>
                  <a:ext uri="{FF2B5EF4-FFF2-40B4-BE49-F238E27FC236}">
                    <a16:creationId xmlns:a16="http://schemas.microsoft.com/office/drawing/2014/main" id="{DC348DB4-5F1F-4463-8F6E-8B9204122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57" name="Line 225">
                <a:extLst>
                  <a:ext uri="{FF2B5EF4-FFF2-40B4-BE49-F238E27FC236}">
                    <a16:creationId xmlns:a16="http://schemas.microsoft.com/office/drawing/2014/main" id="{A6281465-6FCA-4FB7-BBDB-0CF3250F2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5" name="Group 227">
            <a:extLst>
              <a:ext uri="{FF2B5EF4-FFF2-40B4-BE49-F238E27FC236}">
                <a16:creationId xmlns:a16="http://schemas.microsoft.com/office/drawing/2014/main" id="{A888A2AD-41B3-45A3-938F-08AF1A9608CD}"/>
              </a:ext>
            </a:extLst>
          </p:cNvPr>
          <p:cNvGrpSpPr>
            <a:grpSpLocks/>
          </p:cNvGrpSpPr>
          <p:nvPr/>
        </p:nvGrpSpPr>
        <p:grpSpPr bwMode="auto">
          <a:xfrm rot="11211215">
            <a:off x="3464352" y="2080127"/>
            <a:ext cx="889000" cy="355600"/>
            <a:chOff x="4875" y="7237"/>
            <a:chExt cx="4230" cy="1883"/>
          </a:xfrm>
        </p:grpSpPr>
        <p:sp>
          <p:nvSpPr>
            <p:cNvPr id="66" name="Arc 228">
              <a:extLst>
                <a:ext uri="{FF2B5EF4-FFF2-40B4-BE49-F238E27FC236}">
                  <a16:creationId xmlns:a16="http://schemas.microsoft.com/office/drawing/2014/main" id="{DF8C8610-6A8A-4FF8-96AA-D6F950D6E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AutoShape 229">
              <a:extLst>
                <a:ext uri="{FF2B5EF4-FFF2-40B4-BE49-F238E27FC236}">
                  <a16:creationId xmlns:a16="http://schemas.microsoft.com/office/drawing/2014/main" id="{6F57968C-8929-4E8D-BFB7-7A46D1082A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2" name="Arc 105">
            <a:extLst>
              <a:ext uri="{FF2B5EF4-FFF2-40B4-BE49-F238E27FC236}">
                <a16:creationId xmlns:a16="http://schemas.microsoft.com/office/drawing/2014/main" id="{ABE53327-1639-4A9B-A44D-F09BD0BBF64D}"/>
              </a:ext>
            </a:extLst>
          </p:cNvPr>
          <p:cNvSpPr>
            <a:spLocks/>
          </p:cNvSpPr>
          <p:nvPr/>
        </p:nvSpPr>
        <p:spPr bwMode="auto">
          <a:xfrm flipH="1">
            <a:off x="1543580" y="2316163"/>
            <a:ext cx="1219200" cy="1390650"/>
          </a:xfrm>
          <a:custGeom>
            <a:avLst/>
            <a:gdLst>
              <a:gd name="T0" fmla="*/ 0 w 37821"/>
              <a:gd name="T1" fmla="*/ 3 h 43200"/>
              <a:gd name="T2" fmla="*/ 0 w 37821"/>
              <a:gd name="T3" fmla="*/ 15 h 43200"/>
              <a:gd name="T4" fmla="*/ 7 w 37821"/>
              <a:gd name="T5" fmla="*/ 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21" h="43200" fill="none" extrusionOk="0">
                <a:moveTo>
                  <a:pt x="-1" y="7336"/>
                </a:moveTo>
                <a:cubicBezTo>
                  <a:pt x="4100" y="2673"/>
                  <a:pt x="10010" y="0"/>
                  <a:pt x="16221" y="0"/>
                </a:cubicBezTo>
                <a:cubicBezTo>
                  <a:pt x="28150" y="0"/>
                  <a:pt x="37821" y="9670"/>
                  <a:pt x="37821" y="21600"/>
                </a:cubicBezTo>
                <a:cubicBezTo>
                  <a:pt x="37821" y="33529"/>
                  <a:pt x="28150" y="43200"/>
                  <a:pt x="16221" y="43200"/>
                </a:cubicBezTo>
                <a:cubicBezTo>
                  <a:pt x="10157" y="43199"/>
                  <a:pt x="4374" y="40651"/>
                  <a:pt x="282" y="36177"/>
                </a:cubicBezTo>
              </a:path>
              <a:path w="37821" h="43200" stroke="0" extrusionOk="0">
                <a:moveTo>
                  <a:pt x="-1" y="7336"/>
                </a:moveTo>
                <a:cubicBezTo>
                  <a:pt x="4100" y="2673"/>
                  <a:pt x="10010" y="0"/>
                  <a:pt x="16221" y="0"/>
                </a:cubicBezTo>
                <a:cubicBezTo>
                  <a:pt x="28150" y="0"/>
                  <a:pt x="37821" y="9670"/>
                  <a:pt x="37821" y="21600"/>
                </a:cubicBezTo>
                <a:cubicBezTo>
                  <a:pt x="37821" y="33529"/>
                  <a:pt x="28150" y="43200"/>
                  <a:pt x="16221" y="43200"/>
                </a:cubicBezTo>
                <a:cubicBezTo>
                  <a:pt x="10157" y="43199"/>
                  <a:pt x="4374" y="40651"/>
                  <a:pt x="282" y="36177"/>
                </a:cubicBezTo>
                <a:lnTo>
                  <a:pt x="16221" y="21600"/>
                </a:lnTo>
                <a:lnTo>
                  <a:pt x="-1" y="733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">
            <a:extLst>
              <a:ext uri="{FF2B5EF4-FFF2-40B4-BE49-F238E27FC236}">
                <a16:creationId xmlns:a16="http://schemas.microsoft.com/office/drawing/2014/main" id="{5D6E2AAA-1384-4586-9F84-5EC407AB58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7161" y="1695450"/>
            <a:ext cx="1599942" cy="1788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Arc 107">
            <a:extLst>
              <a:ext uri="{FF2B5EF4-FFF2-40B4-BE49-F238E27FC236}">
                <a16:creationId xmlns:a16="http://schemas.microsoft.com/office/drawing/2014/main" id="{E4BC7C7E-5BE5-452A-BDE0-15D3EF2E5E29}"/>
              </a:ext>
            </a:extLst>
          </p:cNvPr>
          <p:cNvSpPr>
            <a:spLocks/>
          </p:cNvSpPr>
          <p:nvPr/>
        </p:nvSpPr>
        <p:spPr bwMode="auto">
          <a:xfrm rot="21302984" flipV="1">
            <a:off x="4288368" y="3578225"/>
            <a:ext cx="287338" cy="849313"/>
          </a:xfrm>
          <a:custGeom>
            <a:avLst/>
            <a:gdLst>
              <a:gd name="T0" fmla="*/ 0 w 13992"/>
              <a:gd name="T1" fmla="*/ 3 h 21565"/>
              <a:gd name="T2" fmla="*/ 2 w 13992"/>
              <a:gd name="T3" fmla="*/ 0 h 21565"/>
              <a:gd name="T4" fmla="*/ 2 w 13992"/>
              <a:gd name="T5" fmla="*/ 13 h 21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92" h="21565" fill="none" extrusionOk="0">
                <a:moveTo>
                  <a:pt x="-1" y="5109"/>
                </a:moveTo>
                <a:cubicBezTo>
                  <a:pt x="3585" y="2060"/>
                  <a:pt x="8068" y="266"/>
                  <a:pt x="12767" y="-1"/>
                </a:cubicBezTo>
              </a:path>
              <a:path w="13992" h="21565" stroke="0" extrusionOk="0">
                <a:moveTo>
                  <a:pt x="-1" y="5109"/>
                </a:moveTo>
                <a:cubicBezTo>
                  <a:pt x="3585" y="2060"/>
                  <a:pt x="8068" y="266"/>
                  <a:pt x="12767" y="-1"/>
                </a:cubicBezTo>
                <a:lnTo>
                  <a:pt x="13992" y="21565"/>
                </a:lnTo>
                <a:lnTo>
                  <a:pt x="-1" y="510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8">
            <a:extLst>
              <a:ext uri="{FF2B5EF4-FFF2-40B4-BE49-F238E27FC236}">
                <a16:creationId xmlns:a16="http://schemas.microsoft.com/office/drawing/2014/main" id="{8034C185-8B05-45EC-B6CC-E45B42F9C1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6343" y="4422775"/>
            <a:ext cx="693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9">
            <a:extLst>
              <a:ext uri="{FF2B5EF4-FFF2-40B4-BE49-F238E27FC236}">
                <a16:creationId xmlns:a16="http://schemas.microsoft.com/office/drawing/2014/main" id="{23FAC96C-49E6-4651-950F-B463E0119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5318" y="2533650"/>
            <a:ext cx="1562100" cy="1711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7" name="Group 110">
            <a:extLst>
              <a:ext uri="{FF2B5EF4-FFF2-40B4-BE49-F238E27FC236}">
                <a16:creationId xmlns:a16="http://schemas.microsoft.com/office/drawing/2014/main" id="{0C2F5ABF-B564-40E3-B023-A6F8A5593F30}"/>
              </a:ext>
            </a:extLst>
          </p:cNvPr>
          <p:cNvGrpSpPr>
            <a:grpSpLocks/>
          </p:cNvGrpSpPr>
          <p:nvPr/>
        </p:nvGrpSpPr>
        <p:grpSpPr bwMode="auto">
          <a:xfrm rot="10970755">
            <a:off x="3277469" y="2249128"/>
            <a:ext cx="889000" cy="355600"/>
            <a:chOff x="4875" y="7237"/>
            <a:chExt cx="4230" cy="1883"/>
          </a:xfrm>
        </p:grpSpPr>
        <p:sp>
          <p:nvSpPr>
            <p:cNvPr id="124" name="Arc 111">
              <a:extLst>
                <a:ext uri="{FF2B5EF4-FFF2-40B4-BE49-F238E27FC236}">
                  <a16:creationId xmlns:a16="http://schemas.microsoft.com/office/drawing/2014/main" id="{D0EABC64-0B97-42AD-B270-E6FB16808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AutoShape 112">
              <a:extLst>
                <a:ext uri="{FF2B5EF4-FFF2-40B4-BE49-F238E27FC236}">
                  <a16:creationId xmlns:a16="http://schemas.microsoft.com/office/drawing/2014/main" id="{D7BDFC2E-51DC-4AD7-BF02-0BD6B68D83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8" name="Group 113">
            <a:extLst>
              <a:ext uri="{FF2B5EF4-FFF2-40B4-BE49-F238E27FC236}">
                <a16:creationId xmlns:a16="http://schemas.microsoft.com/office/drawing/2014/main" id="{6BC124C4-79FF-424A-9A8F-6384480F33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3087208" y="2966631"/>
            <a:ext cx="978351" cy="376371"/>
            <a:chOff x="4875" y="7237"/>
            <a:chExt cx="4230" cy="1883"/>
          </a:xfrm>
        </p:grpSpPr>
        <p:sp>
          <p:nvSpPr>
            <p:cNvPr id="122" name="Arc 114">
              <a:extLst>
                <a:ext uri="{FF2B5EF4-FFF2-40B4-BE49-F238E27FC236}">
                  <a16:creationId xmlns:a16="http://schemas.microsoft.com/office/drawing/2014/main" id="{8F95645B-7BF0-4363-8860-A0EFF04DD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AutoShape 115">
              <a:extLst>
                <a:ext uri="{FF2B5EF4-FFF2-40B4-BE49-F238E27FC236}">
                  <a16:creationId xmlns:a16="http://schemas.microsoft.com/office/drawing/2014/main" id="{EB376F5F-71FE-4AE1-8D89-CFEFEEC642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9" name="Group 120">
            <a:extLst>
              <a:ext uri="{FF2B5EF4-FFF2-40B4-BE49-F238E27FC236}">
                <a16:creationId xmlns:a16="http://schemas.microsoft.com/office/drawing/2014/main" id="{58B1D79C-7061-4E24-B886-AF5EFE8BE71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463118" y="1290638"/>
            <a:ext cx="311150" cy="490538"/>
            <a:chOff x="2820" y="264"/>
            <a:chExt cx="420" cy="1452"/>
          </a:xfrm>
        </p:grpSpPr>
        <p:sp>
          <p:nvSpPr>
            <p:cNvPr id="110" name="Line 121">
              <a:extLst>
                <a:ext uri="{FF2B5EF4-FFF2-40B4-BE49-F238E27FC236}">
                  <a16:creationId xmlns:a16="http://schemas.microsoft.com/office/drawing/2014/main" id="{1837635B-1AF5-486F-A044-FF3FF96C4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1" name="Group 122">
              <a:extLst>
                <a:ext uri="{FF2B5EF4-FFF2-40B4-BE49-F238E27FC236}">
                  <a16:creationId xmlns:a16="http://schemas.microsoft.com/office/drawing/2014/main" id="{88D4E448-7797-4F9A-BED7-BD68B7A5F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2" name="Group 123">
                <a:extLst>
                  <a:ext uri="{FF2B5EF4-FFF2-40B4-BE49-F238E27FC236}">
                    <a16:creationId xmlns:a16="http://schemas.microsoft.com/office/drawing/2014/main" id="{2072891C-9E18-4768-AE2B-FF18E58D75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5" name="Group 124">
                  <a:extLst>
                    <a:ext uri="{FF2B5EF4-FFF2-40B4-BE49-F238E27FC236}">
                      <a16:creationId xmlns:a16="http://schemas.microsoft.com/office/drawing/2014/main" id="{95B024A4-DFEE-4E6E-81BA-B87E6168B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7" name="Group 125">
                    <a:extLst>
                      <a:ext uri="{FF2B5EF4-FFF2-40B4-BE49-F238E27FC236}">
                        <a16:creationId xmlns:a16="http://schemas.microsoft.com/office/drawing/2014/main" id="{A882674F-7CAE-4858-9A0B-DA05580D43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0" name="Freeform 126">
                      <a:extLst>
                        <a:ext uri="{FF2B5EF4-FFF2-40B4-BE49-F238E27FC236}">
                          <a16:creationId xmlns:a16="http://schemas.microsoft.com/office/drawing/2014/main" id="{6B389C18-3FF4-4178-996A-DA2732B072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Freeform 127">
                      <a:extLst>
                        <a:ext uri="{FF2B5EF4-FFF2-40B4-BE49-F238E27FC236}">
                          <a16:creationId xmlns:a16="http://schemas.microsoft.com/office/drawing/2014/main" id="{A84F673C-A669-40F1-B7FF-8276078B60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128">
                    <a:extLst>
                      <a:ext uri="{FF2B5EF4-FFF2-40B4-BE49-F238E27FC236}">
                        <a16:creationId xmlns:a16="http://schemas.microsoft.com/office/drawing/2014/main" id="{2E137205-2812-4DD1-A1CC-46DEB409A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129">
                    <a:extLst>
                      <a:ext uri="{FF2B5EF4-FFF2-40B4-BE49-F238E27FC236}">
                        <a16:creationId xmlns:a16="http://schemas.microsoft.com/office/drawing/2014/main" id="{806E06BB-4C81-4D4B-A18C-DC6030867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Line 130">
                  <a:extLst>
                    <a:ext uri="{FF2B5EF4-FFF2-40B4-BE49-F238E27FC236}">
                      <a16:creationId xmlns:a16="http://schemas.microsoft.com/office/drawing/2014/main" id="{5B39279E-8923-439F-8E8D-E1A1BF9E26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AutoShape 131">
                <a:extLst>
                  <a:ext uri="{FF2B5EF4-FFF2-40B4-BE49-F238E27FC236}">
                    <a16:creationId xmlns:a16="http://schemas.microsoft.com/office/drawing/2014/main" id="{1F99EFE9-07F0-481E-97A4-0BFF02A85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4" name="Line 132">
                <a:extLst>
                  <a:ext uri="{FF2B5EF4-FFF2-40B4-BE49-F238E27FC236}">
                    <a16:creationId xmlns:a16="http://schemas.microsoft.com/office/drawing/2014/main" id="{B91F8B89-7C25-487F-AA1F-D14A17E0F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2" name="Line 211">
            <a:extLst>
              <a:ext uri="{FF2B5EF4-FFF2-40B4-BE49-F238E27FC236}">
                <a16:creationId xmlns:a16="http://schemas.microsoft.com/office/drawing/2014/main" id="{CA77DB1A-AFAC-4B03-9C74-55C121B5A5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2698" y="1577023"/>
            <a:ext cx="6937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Arc 212">
            <a:extLst>
              <a:ext uri="{FF2B5EF4-FFF2-40B4-BE49-F238E27FC236}">
                <a16:creationId xmlns:a16="http://schemas.microsoft.com/office/drawing/2014/main" id="{DAAC18B5-9709-47F6-89B2-2EDACE43B814}"/>
              </a:ext>
            </a:extLst>
          </p:cNvPr>
          <p:cNvSpPr>
            <a:spLocks/>
          </p:cNvSpPr>
          <p:nvPr/>
        </p:nvSpPr>
        <p:spPr bwMode="auto">
          <a:xfrm rot="7248119" flipV="1">
            <a:off x="4629169" y="1390590"/>
            <a:ext cx="287338" cy="849313"/>
          </a:xfrm>
          <a:custGeom>
            <a:avLst/>
            <a:gdLst>
              <a:gd name="T0" fmla="*/ 0 w 13992"/>
              <a:gd name="T1" fmla="*/ 3 h 21565"/>
              <a:gd name="T2" fmla="*/ 2 w 13992"/>
              <a:gd name="T3" fmla="*/ 0 h 21565"/>
              <a:gd name="T4" fmla="*/ 2 w 13992"/>
              <a:gd name="T5" fmla="*/ 13 h 21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92" h="21565" fill="none" extrusionOk="0">
                <a:moveTo>
                  <a:pt x="-1" y="5109"/>
                </a:moveTo>
                <a:cubicBezTo>
                  <a:pt x="3585" y="2060"/>
                  <a:pt x="8068" y="266"/>
                  <a:pt x="12767" y="-1"/>
                </a:cubicBezTo>
              </a:path>
              <a:path w="13992" h="21565" stroke="0" extrusionOk="0">
                <a:moveTo>
                  <a:pt x="-1" y="5109"/>
                </a:moveTo>
                <a:cubicBezTo>
                  <a:pt x="3585" y="2060"/>
                  <a:pt x="8068" y="266"/>
                  <a:pt x="12767" y="-1"/>
                </a:cubicBezTo>
                <a:lnTo>
                  <a:pt x="13992" y="21565"/>
                </a:lnTo>
                <a:lnTo>
                  <a:pt x="-1" y="510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AutoShape 119">
            <a:extLst>
              <a:ext uri="{FF2B5EF4-FFF2-40B4-BE49-F238E27FC236}">
                <a16:creationId xmlns:a16="http://schemas.microsoft.com/office/drawing/2014/main" id="{EC9486DC-4E30-4FE1-9A1C-D227227034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8755" y="14668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5" name="AutoShape 104">
            <a:extLst>
              <a:ext uri="{FF2B5EF4-FFF2-40B4-BE49-F238E27FC236}">
                <a16:creationId xmlns:a16="http://schemas.microsoft.com/office/drawing/2014/main" id="{3991E598-0E0B-49B1-B75D-3B3A4A71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393" y="43307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4" name="Text Box 21">
            <a:extLst>
              <a:ext uri="{FF2B5EF4-FFF2-40B4-BE49-F238E27FC236}">
                <a16:creationId xmlns:a16="http://schemas.microsoft.com/office/drawing/2014/main" id="{6CFC9DD7-CABD-4764-B1BD-A6A2A3220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839" y="5501612"/>
            <a:ext cx="368262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</a:rPr>
              <a:t>滚转必须在直线段的中间，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</a:rPr>
              <a:t>但是不要求在整个动作的中间。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FF0000"/>
                </a:solidFill>
              </a:rPr>
              <a:t>Rolls on middle of the lines, but not necessarily in the center of the manoeuvre.</a:t>
            </a:r>
          </a:p>
        </p:txBody>
      </p:sp>
      <p:sp>
        <p:nvSpPr>
          <p:cNvPr id="197" name="Oval 135">
            <a:extLst>
              <a:ext uri="{FF2B5EF4-FFF2-40B4-BE49-F238E27FC236}">
                <a16:creationId xmlns:a16="http://schemas.microsoft.com/office/drawing/2014/main" id="{B3B2D9C3-DF25-464C-886D-03E958E7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338" y="15081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9" name="Oval 145">
            <a:extLst>
              <a:ext uri="{FF2B5EF4-FFF2-40B4-BE49-F238E27FC236}">
                <a16:creationId xmlns:a16="http://schemas.microsoft.com/office/drawing/2014/main" id="{06B164E8-61CD-4372-81EA-2A6C3ACBC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074" y="1581507"/>
            <a:ext cx="1351621" cy="126586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0" name="Oval 145">
            <a:extLst>
              <a:ext uri="{FF2B5EF4-FFF2-40B4-BE49-F238E27FC236}">
                <a16:creationId xmlns:a16="http://schemas.microsoft.com/office/drawing/2014/main" id="{E5B08ED3-4420-41F6-80AD-034B05E0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79" y="2353470"/>
            <a:ext cx="1346200" cy="13462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1" name="Oval 145">
            <a:extLst>
              <a:ext uri="{FF2B5EF4-FFF2-40B4-BE49-F238E27FC236}">
                <a16:creationId xmlns:a16="http://schemas.microsoft.com/office/drawing/2014/main" id="{1FE1A970-49EB-4BAB-8BBF-B93FBE41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628" y="3062538"/>
            <a:ext cx="1346200" cy="13462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2" name="Oval 135">
            <a:extLst>
              <a:ext uri="{FF2B5EF4-FFF2-40B4-BE49-F238E27FC236}">
                <a16:creationId xmlns:a16="http://schemas.microsoft.com/office/drawing/2014/main" id="{2FB1C042-F0B7-433B-A388-A080ACFEE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421" y="42025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3" name="Oval 135">
            <a:extLst>
              <a:ext uri="{FF2B5EF4-FFF2-40B4-BE49-F238E27FC236}">
                <a16:creationId xmlns:a16="http://schemas.microsoft.com/office/drawing/2014/main" id="{3D1ED570-F31D-48F1-9B27-684DB8648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191" y="23301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4" name="Oval 135">
            <a:extLst>
              <a:ext uri="{FF2B5EF4-FFF2-40B4-BE49-F238E27FC236}">
                <a16:creationId xmlns:a16="http://schemas.microsoft.com/office/drawing/2014/main" id="{86D4966C-126B-45A4-A08A-941ACD1C9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647" y="33523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205" name="Oval 135">
            <a:extLst>
              <a:ext uri="{FF2B5EF4-FFF2-40B4-BE49-F238E27FC236}">
                <a16:creationId xmlns:a16="http://schemas.microsoft.com/office/drawing/2014/main" id="{45A4876A-945F-49F6-A5A4-FB2DD414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486" y="24156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6" name="Oval 135">
            <a:extLst>
              <a:ext uri="{FF2B5EF4-FFF2-40B4-BE49-F238E27FC236}">
                <a16:creationId xmlns:a16="http://schemas.microsoft.com/office/drawing/2014/main" id="{E6607951-7DC3-4443-85B4-5C8D224B5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448" y="15929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Oval 135">
            <a:extLst>
              <a:ext uri="{FF2B5EF4-FFF2-40B4-BE49-F238E27FC236}">
                <a16:creationId xmlns:a16="http://schemas.microsoft.com/office/drawing/2014/main" id="{A231AF14-E692-49D3-8927-0EC081C0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306" y="433891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Text Box 88">
            <a:extLst>
              <a:ext uri="{FF2B5EF4-FFF2-40B4-BE49-F238E27FC236}">
                <a16:creationId xmlns:a16="http://schemas.microsoft.com/office/drawing/2014/main" id="{8879A9D1-6615-CB8B-E7F6-BE823035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873" y="3776632"/>
            <a:ext cx="2032000" cy="66172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b="1" dirty="0">
              <a:solidFill>
                <a:srgbClr val="0000FF"/>
              </a:solidFill>
            </a:endParaRPr>
          </a:p>
        </p:txBody>
      </p:sp>
      <p:sp>
        <p:nvSpPr>
          <p:cNvPr id="3" name="Rectangle 116">
            <a:extLst>
              <a:ext uri="{FF2B5EF4-FFF2-40B4-BE49-F238E27FC236}">
                <a16:creationId xmlns:a16="http://schemas.microsoft.com/office/drawing/2014/main" id="{68BF1932-B819-0C4A-6EE5-23F21032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658" y="114807"/>
            <a:ext cx="42226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P-25.16 </a:t>
            </a:r>
            <a:r>
              <a:rPr lang="zh-CN" altLang="en-US" sz="2000" b="1" dirty="0"/>
              <a:t>彗星带连续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位滚</a:t>
            </a:r>
            <a:r>
              <a:rPr lang="en-US" altLang="zh-CN" sz="2000" b="1" dirty="0"/>
              <a:t>+</a:t>
            </a:r>
            <a:r>
              <a:rPr lang="zh-CN" altLang="en-US" sz="2000" b="1" dirty="0"/>
              <a:t>一周滚</a:t>
            </a:r>
            <a:endParaRPr lang="en-US" altLang="zh-CN" sz="2000" b="1" dirty="0"/>
          </a:p>
          <a:p>
            <a:r>
              <a:rPr lang="en-US" sz="1200" b="1" dirty="0"/>
              <a:t>                       Comet with two quarter rolls, roll </a:t>
            </a:r>
            <a:endParaRPr lang="de-DE" sz="1200" dirty="0"/>
          </a:p>
        </p:txBody>
      </p:sp>
      <p:sp>
        <p:nvSpPr>
          <p:cNvPr id="4" name="Oval 135">
            <a:extLst>
              <a:ext uri="{FF2B5EF4-FFF2-40B4-BE49-F238E27FC236}">
                <a16:creationId xmlns:a16="http://schemas.microsoft.com/office/drawing/2014/main" id="{6BAC1ACD-1873-B96D-05C8-6694F07A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919" y="342168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" name="Text Box 92">
            <a:extLst>
              <a:ext uri="{FF2B5EF4-FFF2-40B4-BE49-F238E27FC236}">
                <a16:creationId xmlns:a16="http://schemas.microsoft.com/office/drawing/2014/main" id="{ED983457-39A6-42D9-04AC-F01C39F2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271" y="2642870"/>
            <a:ext cx="38647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位滚之间的线段必须短且长度易于辨识。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GB" altLang="de-DE" sz="1200" b="1" dirty="0">
                <a:solidFill>
                  <a:srgbClr val="0000FF"/>
                </a:solidFill>
              </a:rPr>
              <a:t>Lines between part rolls must be short and of recognisable length.</a:t>
            </a:r>
            <a:endParaRPr lang="en-GB" altLang="de-DE" sz="1600" b="1" dirty="0">
              <a:solidFill>
                <a:srgbClr val="0000FF"/>
              </a:solidFill>
            </a:endParaRPr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1E86035F-8D1F-182E-72B5-5F49B074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670" y="1733201"/>
            <a:ext cx="29888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滚转位于直线段的中间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1200" b="1" dirty="0">
                <a:solidFill>
                  <a:srgbClr val="0000FF"/>
                </a:solidFill>
              </a:rPr>
              <a:t>R</a:t>
            </a:r>
            <a:r>
              <a:rPr lang="de-DE" altLang="de-DE" sz="1200" b="1" dirty="0">
                <a:solidFill>
                  <a:srgbClr val="0000FF"/>
                </a:solidFill>
              </a:rPr>
              <a:t>olls centered on middle of the line.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2" grpId="0" animBg="1"/>
      <p:bldP spid="5" grpId="0"/>
      <p:bldP spid="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1">
            <a:extLst>
              <a:ext uri="{FF2B5EF4-FFF2-40B4-BE49-F238E27FC236}">
                <a16:creationId xmlns:a16="http://schemas.microsoft.com/office/drawing/2014/main" id="{67D1C93F-4D3E-4A8A-9467-401C0535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712" y="119247"/>
            <a:ext cx="3872975" cy="5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000" b="1" dirty="0"/>
              <a:t>P-25.17 </a:t>
            </a:r>
            <a:r>
              <a:rPr lang="en-US" altLang="zh-CN" sz="2000" b="1" dirty="0"/>
              <a:t>S</a:t>
            </a:r>
            <a:r>
              <a:rPr lang="zh-CN" altLang="en-US" sz="2000" b="1" dirty="0"/>
              <a:t>带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同步滚</a:t>
            </a:r>
            <a:endParaRPr lang="en-US" altLang="zh-CN" sz="2000" b="1" dirty="0"/>
          </a:p>
          <a:p>
            <a:pPr>
              <a:lnSpc>
                <a:spcPct val="90000"/>
              </a:lnSpc>
            </a:pPr>
            <a:r>
              <a:rPr lang="en-US" sz="1200" b="1" dirty="0"/>
              <a:t>                       Figure S with quarter roll, quarter roll</a:t>
            </a:r>
            <a:endParaRPr lang="en-GB" altLang="de-DE" sz="1200" dirty="0"/>
          </a:p>
        </p:txBody>
      </p:sp>
      <p:sp>
        <p:nvSpPr>
          <p:cNvPr id="37891" name="Text Box 97">
            <a:extLst>
              <a:ext uri="{FF2B5EF4-FFF2-40B4-BE49-F238E27FC236}">
                <a16:creationId xmlns:a16="http://schemas.microsoft.com/office/drawing/2014/main" id="{1D129578-18A9-4CA4-B2E6-6E9903C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P-25.17.01</a:t>
            </a:r>
          </a:p>
        </p:txBody>
      </p: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2C73070D-DE5A-4C04-99F5-7E294915D04B}"/>
              </a:ext>
            </a:extLst>
          </p:cNvPr>
          <p:cNvCxnSpPr>
            <a:cxnSpLocks/>
          </p:cNvCxnSpPr>
          <p:nvPr/>
        </p:nvCxnSpPr>
        <p:spPr bwMode="auto">
          <a:xfrm flipH="1">
            <a:off x="4107114" y="864257"/>
            <a:ext cx="13416" cy="3971467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1164FCA-FD16-4C89-86AD-EAF9E7304167}"/>
              </a:ext>
            </a:extLst>
          </p:cNvPr>
          <p:cNvGrpSpPr/>
          <p:nvPr/>
        </p:nvGrpSpPr>
        <p:grpSpPr>
          <a:xfrm>
            <a:off x="2903235" y="1138860"/>
            <a:ext cx="2407758" cy="3278225"/>
            <a:chOff x="2880360" y="669788"/>
            <a:chExt cx="2490946" cy="3751461"/>
          </a:xfrm>
        </p:grpSpPr>
        <p:sp>
          <p:nvSpPr>
            <p:cNvPr id="78" name="Bogen 77">
              <a:extLst>
                <a:ext uri="{FF2B5EF4-FFF2-40B4-BE49-F238E27FC236}">
                  <a16:creationId xmlns:a16="http://schemas.microsoft.com/office/drawing/2014/main" id="{C6727F9C-862C-4413-AB93-3B59E32F1B02}"/>
                </a:ext>
              </a:extLst>
            </p:cNvPr>
            <p:cNvSpPr/>
            <p:nvPr/>
          </p:nvSpPr>
          <p:spPr bwMode="auto">
            <a:xfrm>
              <a:off x="3219164" y="2614135"/>
              <a:ext cx="1926765" cy="1807114"/>
            </a:xfrm>
            <a:prstGeom prst="arc">
              <a:avLst>
                <a:gd name="adj1" fmla="val 16199998"/>
                <a:gd name="adj2" fmla="val 5297394"/>
              </a:avLst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80" name="Bogen 79">
              <a:extLst>
                <a:ext uri="{FF2B5EF4-FFF2-40B4-BE49-F238E27FC236}">
                  <a16:creationId xmlns:a16="http://schemas.microsoft.com/office/drawing/2014/main" id="{962C9B15-88DF-4281-AEBE-0E221426371B}"/>
                </a:ext>
              </a:extLst>
            </p:cNvPr>
            <p:cNvSpPr/>
            <p:nvPr/>
          </p:nvSpPr>
          <p:spPr bwMode="auto">
            <a:xfrm flipH="1">
              <a:off x="3166190" y="805321"/>
              <a:ext cx="1926765" cy="1807114"/>
            </a:xfrm>
            <a:prstGeom prst="arc">
              <a:avLst>
                <a:gd name="adj1" fmla="val 16200000"/>
                <a:gd name="adj2" fmla="val 5585306"/>
              </a:avLst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1EAAA960-BF90-49DC-AA76-1A2AFD87A05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80360" y="4416678"/>
              <a:ext cx="1332666" cy="20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53FB3CD0-068B-4BA1-9E41-7E9E284C3C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26890" y="807158"/>
              <a:ext cx="1244416" cy="552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031C4978-E47D-4886-B1D2-367063C560A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13823" y="2752147"/>
              <a:ext cx="781633" cy="819978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FD75D120-FA48-42EA-92A2-75E32D2756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4244" y="2448664"/>
              <a:ext cx="0" cy="29930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39AEE9B9-E50B-4D9D-93C4-17ED448E96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04305" y="1012144"/>
              <a:ext cx="711853" cy="88874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16FD8DCC-18A7-4C55-8946-4EB9B427EE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23939" y="669788"/>
              <a:ext cx="0" cy="299301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r Verbinder 112">
              <a:extLst>
                <a:ext uri="{FF2B5EF4-FFF2-40B4-BE49-F238E27FC236}">
                  <a16:creationId xmlns:a16="http://schemas.microsoft.com/office/drawing/2014/main" id="{BDEF12C9-FA50-4128-A8B9-EB69645CCC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04305" y="989991"/>
              <a:ext cx="90935" cy="137975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A4A389CF-0398-4876-8DAA-88D557E0AF2A}"/>
                </a:ext>
              </a:extLst>
            </p:cNvPr>
            <p:cNvCxnSpPr>
              <a:cxnSpLocks/>
              <a:endCxn id="135" idx="3"/>
            </p:cNvCxnSpPr>
            <p:nvPr/>
          </p:nvCxnSpPr>
          <p:spPr bwMode="auto">
            <a:xfrm flipH="1">
              <a:off x="4711141" y="2747969"/>
              <a:ext cx="166935" cy="188321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475">
            <a:extLst>
              <a:ext uri="{FF2B5EF4-FFF2-40B4-BE49-F238E27FC236}">
                <a16:creationId xmlns:a16="http://schemas.microsoft.com/office/drawing/2014/main" id="{32CC1263-4BDA-4DDC-8137-3D9BB9FE5D41}"/>
              </a:ext>
            </a:extLst>
          </p:cNvPr>
          <p:cNvGrpSpPr>
            <a:grpSpLocks/>
          </p:cNvGrpSpPr>
          <p:nvPr/>
        </p:nvGrpSpPr>
        <p:grpSpPr bwMode="auto">
          <a:xfrm rot="12168455" flipH="1" flipV="1">
            <a:off x="3347573" y="1263746"/>
            <a:ext cx="567571" cy="242440"/>
            <a:chOff x="4875" y="7237"/>
            <a:chExt cx="4230" cy="1883"/>
          </a:xfrm>
        </p:grpSpPr>
        <p:sp>
          <p:nvSpPr>
            <p:cNvPr id="120" name="Arc 476">
              <a:extLst>
                <a:ext uri="{FF2B5EF4-FFF2-40B4-BE49-F238E27FC236}">
                  <a16:creationId xmlns:a16="http://schemas.microsoft.com/office/drawing/2014/main" id="{4EC817B6-9928-4125-A10C-F674D8203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AutoShape 477">
              <a:extLst>
                <a:ext uri="{FF2B5EF4-FFF2-40B4-BE49-F238E27FC236}">
                  <a16:creationId xmlns:a16="http://schemas.microsoft.com/office/drawing/2014/main" id="{8CBE4C5B-55CF-443B-8500-8DB68F5002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grpSp>
        <p:nvGrpSpPr>
          <p:cNvPr id="122" name="Group 475">
            <a:extLst>
              <a:ext uri="{FF2B5EF4-FFF2-40B4-BE49-F238E27FC236}">
                <a16:creationId xmlns:a16="http://schemas.microsoft.com/office/drawing/2014/main" id="{4BB6A829-6F17-4F48-8264-239190BEDC5A}"/>
              </a:ext>
            </a:extLst>
          </p:cNvPr>
          <p:cNvGrpSpPr>
            <a:grpSpLocks/>
          </p:cNvGrpSpPr>
          <p:nvPr/>
        </p:nvGrpSpPr>
        <p:grpSpPr bwMode="auto">
          <a:xfrm rot="15329828">
            <a:off x="4338471" y="2843827"/>
            <a:ext cx="567571" cy="242440"/>
            <a:chOff x="4875" y="7237"/>
            <a:chExt cx="4230" cy="1883"/>
          </a:xfrm>
        </p:grpSpPr>
        <p:sp>
          <p:nvSpPr>
            <p:cNvPr id="123" name="Arc 476">
              <a:extLst>
                <a:ext uri="{FF2B5EF4-FFF2-40B4-BE49-F238E27FC236}">
                  <a16:creationId xmlns:a16="http://schemas.microsoft.com/office/drawing/2014/main" id="{4849550A-3736-401A-9858-CC334320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477">
              <a:extLst>
                <a:ext uri="{FF2B5EF4-FFF2-40B4-BE49-F238E27FC236}">
                  <a16:creationId xmlns:a16="http://schemas.microsoft.com/office/drawing/2014/main" id="{0E9230E9-8598-4510-8DEC-A3982474AB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25" name="Text Box 366">
            <a:extLst>
              <a:ext uri="{FF2B5EF4-FFF2-40B4-BE49-F238E27FC236}">
                <a16:creationId xmlns:a16="http://schemas.microsoft.com/office/drawing/2014/main" id="{C4EE5CD5-949C-4B59-BFD5-7A859EB60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748" y="2428459"/>
            <a:ext cx="10257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¼ </a:t>
            </a:r>
            <a:r>
              <a:rPr lang="zh-CN" altLang="en-US" sz="1600" b="1" dirty="0"/>
              <a:t>同步滚</a:t>
            </a:r>
            <a:endParaRPr lang="de-DE" altLang="en-US" sz="1600" b="1" dirty="0"/>
          </a:p>
        </p:txBody>
      </p:sp>
      <p:sp>
        <p:nvSpPr>
          <p:cNvPr id="126" name="Text Box 305">
            <a:extLst>
              <a:ext uri="{FF2B5EF4-FFF2-40B4-BE49-F238E27FC236}">
                <a16:creationId xmlns:a16="http://schemas.microsoft.com/office/drawing/2014/main" id="{5E8ED9DB-AC2E-48B0-B374-9205A8B1E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6" y="5344765"/>
            <a:ext cx="8512627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/>
              <a:t>正飞进入，拉一个半筋斗，在半筋斗靠近顶部的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圆弧上做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同步滚，紧接着向高航线再做一个侧飞半筋斗，在半筋斗靠近顶部的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圆弧上做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同步滚，倒飞改出。</a:t>
            </a:r>
            <a:endParaRPr lang="en-US" altLang="zh-CN" sz="1600" b="1" dirty="0"/>
          </a:p>
          <a:p>
            <a:r>
              <a:rPr lang="en-US" sz="1200" b="1" dirty="0"/>
              <a:t>From upright, pull through a half loop while integrating a quarter roll over the top forty-five degrees, perform a half knife-edge loop ending on top level, while integrating a quarter roll over the top forty-five degrees, exit inverted.</a:t>
            </a:r>
            <a:endParaRPr lang="de-DE" sz="1200" b="1" dirty="0"/>
          </a:p>
        </p:txBody>
      </p:sp>
      <p:sp>
        <p:nvSpPr>
          <p:cNvPr id="129" name="Text Box 366">
            <a:extLst>
              <a:ext uri="{FF2B5EF4-FFF2-40B4-BE49-F238E27FC236}">
                <a16:creationId xmlns:a16="http://schemas.microsoft.com/office/drawing/2014/main" id="{6DEE0AAF-5286-46B3-83CF-371E6BDCB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591" y="929842"/>
            <a:ext cx="10623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¼ </a:t>
            </a:r>
            <a:r>
              <a:rPr lang="zh-CN" altLang="en-US" sz="1600" b="1" dirty="0"/>
              <a:t>同步滚</a:t>
            </a:r>
            <a:endParaRPr lang="de-DE" altLang="en-US" sz="16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1D78B2B-9E60-405F-85C2-919F19540217}"/>
              </a:ext>
            </a:extLst>
          </p:cNvPr>
          <p:cNvSpPr txBox="1"/>
          <p:nvPr/>
        </p:nvSpPr>
        <p:spPr>
          <a:xfrm>
            <a:off x="3668922" y="1588241"/>
            <a:ext cx="56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7030A0"/>
                </a:solidFill>
              </a:rPr>
              <a:t>45°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C76D18FA-CC07-40B3-83F6-51C4A4F5C521}"/>
              </a:ext>
            </a:extLst>
          </p:cNvPr>
          <p:cNvSpPr txBox="1"/>
          <p:nvPr/>
        </p:nvSpPr>
        <p:spPr>
          <a:xfrm>
            <a:off x="4109507" y="2980950"/>
            <a:ext cx="56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7030A0"/>
                </a:solidFill>
              </a:rPr>
              <a:t>45°</a:t>
            </a:r>
          </a:p>
        </p:txBody>
      </p:sp>
      <p:grpSp>
        <p:nvGrpSpPr>
          <p:cNvPr id="137" name="Group 213">
            <a:extLst>
              <a:ext uri="{FF2B5EF4-FFF2-40B4-BE49-F238E27FC236}">
                <a16:creationId xmlns:a16="http://schemas.microsoft.com/office/drawing/2014/main" id="{C7D97E47-E663-4751-866D-91AB87A82AF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2896072" y="4149725"/>
            <a:ext cx="311150" cy="490538"/>
            <a:chOff x="2820" y="264"/>
            <a:chExt cx="420" cy="1452"/>
          </a:xfrm>
        </p:grpSpPr>
        <p:sp>
          <p:nvSpPr>
            <p:cNvPr id="138" name="Line 214">
              <a:extLst>
                <a:ext uri="{FF2B5EF4-FFF2-40B4-BE49-F238E27FC236}">
                  <a16:creationId xmlns:a16="http://schemas.microsoft.com/office/drawing/2014/main" id="{C5CC19CF-4C0B-43B3-9595-5B7CEC233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9" name="Group 215">
              <a:extLst>
                <a:ext uri="{FF2B5EF4-FFF2-40B4-BE49-F238E27FC236}">
                  <a16:creationId xmlns:a16="http://schemas.microsoft.com/office/drawing/2014/main" id="{30677546-3E7C-4002-8E6B-D6B18463B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0" name="Group 216">
                <a:extLst>
                  <a:ext uri="{FF2B5EF4-FFF2-40B4-BE49-F238E27FC236}">
                    <a16:creationId xmlns:a16="http://schemas.microsoft.com/office/drawing/2014/main" id="{BF7D4ED8-8B67-42D7-AE42-6C13E2D8AD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3" name="Group 217">
                  <a:extLst>
                    <a:ext uri="{FF2B5EF4-FFF2-40B4-BE49-F238E27FC236}">
                      <a16:creationId xmlns:a16="http://schemas.microsoft.com/office/drawing/2014/main" id="{A5AC0375-F514-464C-95AD-1AD2EC54C1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5" name="Group 218">
                    <a:extLst>
                      <a:ext uri="{FF2B5EF4-FFF2-40B4-BE49-F238E27FC236}">
                        <a16:creationId xmlns:a16="http://schemas.microsoft.com/office/drawing/2014/main" id="{1FF0F9B4-4027-4A2A-BF96-A4B563E6E5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8" name="Freeform 219">
                      <a:extLst>
                        <a:ext uri="{FF2B5EF4-FFF2-40B4-BE49-F238E27FC236}">
                          <a16:creationId xmlns:a16="http://schemas.microsoft.com/office/drawing/2014/main" id="{5C841214-D4DA-422A-AEEF-9D996ACA80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9" name="Freeform 220">
                      <a:extLst>
                        <a:ext uri="{FF2B5EF4-FFF2-40B4-BE49-F238E27FC236}">
                          <a16:creationId xmlns:a16="http://schemas.microsoft.com/office/drawing/2014/main" id="{8B4B563F-2A6C-43AF-8612-BAF9AD6ECC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6" name="Freeform 221">
                    <a:extLst>
                      <a:ext uri="{FF2B5EF4-FFF2-40B4-BE49-F238E27FC236}">
                        <a16:creationId xmlns:a16="http://schemas.microsoft.com/office/drawing/2014/main" id="{B0740A49-5FCB-4921-BBAE-B4D2CC3A0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7" name="Freeform 222">
                    <a:extLst>
                      <a:ext uri="{FF2B5EF4-FFF2-40B4-BE49-F238E27FC236}">
                        <a16:creationId xmlns:a16="http://schemas.microsoft.com/office/drawing/2014/main" id="{527FFC5F-564E-4BE1-BAB4-0E620C2B3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4" name="Line 223">
                  <a:extLst>
                    <a:ext uri="{FF2B5EF4-FFF2-40B4-BE49-F238E27FC236}">
                      <a16:creationId xmlns:a16="http://schemas.microsoft.com/office/drawing/2014/main" id="{0ADD3F9D-3698-4049-8534-60B1753CE7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1" name="AutoShape 224">
                <a:extLst>
                  <a:ext uri="{FF2B5EF4-FFF2-40B4-BE49-F238E27FC236}">
                    <a16:creationId xmlns:a16="http://schemas.microsoft.com/office/drawing/2014/main" id="{DFF74865-4E66-48D8-8076-3B7B03068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2" name="Line 225">
                <a:extLst>
                  <a:ext uri="{FF2B5EF4-FFF2-40B4-BE49-F238E27FC236}">
                    <a16:creationId xmlns:a16="http://schemas.microsoft.com/office/drawing/2014/main" id="{FB91D64C-D98E-4A12-B14D-64A2F57C1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0" name="AutoShape 119">
            <a:extLst>
              <a:ext uri="{FF2B5EF4-FFF2-40B4-BE49-F238E27FC236}">
                <a16:creationId xmlns:a16="http://schemas.microsoft.com/office/drawing/2014/main" id="{AFA8D0D0-1E66-4861-A813-79D3FF6C3E0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461339" y="431536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1" name="AutoShape 104">
            <a:extLst>
              <a:ext uri="{FF2B5EF4-FFF2-40B4-BE49-F238E27FC236}">
                <a16:creationId xmlns:a16="http://schemas.microsoft.com/office/drawing/2014/main" id="{85F3D8AE-7285-490E-91FA-C13129330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235" y="117914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52" name="Group 213">
            <a:extLst>
              <a:ext uri="{FF2B5EF4-FFF2-40B4-BE49-F238E27FC236}">
                <a16:creationId xmlns:a16="http://schemas.microsoft.com/office/drawing/2014/main" id="{341631A8-535F-447A-9436-B03A47EEBA3D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919634" y="3537131"/>
            <a:ext cx="290938" cy="338811"/>
            <a:chOff x="2820" y="264"/>
            <a:chExt cx="420" cy="1452"/>
          </a:xfrm>
        </p:grpSpPr>
        <p:sp>
          <p:nvSpPr>
            <p:cNvPr id="153" name="Line 214">
              <a:extLst>
                <a:ext uri="{FF2B5EF4-FFF2-40B4-BE49-F238E27FC236}">
                  <a16:creationId xmlns:a16="http://schemas.microsoft.com/office/drawing/2014/main" id="{9D989B05-3FAA-48A2-8DD0-688D5E745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4" name="Group 215">
              <a:extLst>
                <a:ext uri="{FF2B5EF4-FFF2-40B4-BE49-F238E27FC236}">
                  <a16:creationId xmlns:a16="http://schemas.microsoft.com/office/drawing/2014/main" id="{28A54834-17E2-48FC-ACB8-AA221097D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5" name="Group 216">
                <a:extLst>
                  <a:ext uri="{FF2B5EF4-FFF2-40B4-BE49-F238E27FC236}">
                    <a16:creationId xmlns:a16="http://schemas.microsoft.com/office/drawing/2014/main" id="{AE0B95DE-25C8-4C13-8D10-434A3B00BF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8" name="Group 217">
                  <a:extLst>
                    <a:ext uri="{FF2B5EF4-FFF2-40B4-BE49-F238E27FC236}">
                      <a16:creationId xmlns:a16="http://schemas.microsoft.com/office/drawing/2014/main" id="{4E527599-0793-4402-9608-1DD3C4104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0" name="Group 218">
                    <a:extLst>
                      <a:ext uri="{FF2B5EF4-FFF2-40B4-BE49-F238E27FC236}">
                        <a16:creationId xmlns:a16="http://schemas.microsoft.com/office/drawing/2014/main" id="{D63B1BCD-C98A-4430-ACE3-239912E108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3" name="Freeform 219">
                      <a:extLst>
                        <a:ext uri="{FF2B5EF4-FFF2-40B4-BE49-F238E27FC236}">
                          <a16:creationId xmlns:a16="http://schemas.microsoft.com/office/drawing/2014/main" id="{508296C8-ED2C-4E55-882A-EA74C240CA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4" name="Freeform 220">
                      <a:extLst>
                        <a:ext uri="{FF2B5EF4-FFF2-40B4-BE49-F238E27FC236}">
                          <a16:creationId xmlns:a16="http://schemas.microsoft.com/office/drawing/2014/main" id="{95FDDE25-8815-47EC-B4E7-53CF7EC864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1" name="Freeform 221">
                    <a:extLst>
                      <a:ext uri="{FF2B5EF4-FFF2-40B4-BE49-F238E27FC236}">
                        <a16:creationId xmlns:a16="http://schemas.microsoft.com/office/drawing/2014/main" id="{D7368F8A-3B38-40E1-92D3-8494B01D63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2" name="Freeform 222">
                    <a:extLst>
                      <a:ext uri="{FF2B5EF4-FFF2-40B4-BE49-F238E27FC236}">
                        <a16:creationId xmlns:a16="http://schemas.microsoft.com/office/drawing/2014/main" id="{681E7449-A194-483D-93BD-6CE0E5E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9" name="Line 223">
                  <a:extLst>
                    <a:ext uri="{FF2B5EF4-FFF2-40B4-BE49-F238E27FC236}">
                      <a16:creationId xmlns:a16="http://schemas.microsoft.com/office/drawing/2014/main" id="{5AAF899D-E682-42B5-999F-8963E8961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6" name="AutoShape 224">
                <a:extLst>
                  <a:ext uri="{FF2B5EF4-FFF2-40B4-BE49-F238E27FC236}">
                    <a16:creationId xmlns:a16="http://schemas.microsoft.com/office/drawing/2014/main" id="{26FD53F4-B4A7-4BFA-B1F3-A293C86CD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7" name="Line 225">
                <a:extLst>
                  <a:ext uri="{FF2B5EF4-FFF2-40B4-BE49-F238E27FC236}">
                    <a16:creationId xmlns:a16="http://schemas.microsoft.com/office/drawing/2014/main" id="{B32BF0E3-2EE3-4045-ACF2-A50382B09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5" name="Group 213">
            <a:extLst>
              <a:ext uri="{FF2B5EF4-FFF2-40B4-BE49-F238E27FC236}">
                <a16:creationId xmlns:a16="http://schemas.microsoft.com/office/drawing/2014/main" id="{60CC15E2-C5C5-4E35-AD4E-0DEAA18900E7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4328290" y="1011003"/>
            <a:ext cx="311150" cy="490538"/>
            <a:chOff x="2820" y="264"/>
            <a:chExt cx="420" cy="1452"/>
          </a:xfrm>
        </p:grpSpPr>
        <p:sp>
          <p:nvSpPr>
            <p:cNvPr id="166" name="Line 214">
              <a:extLst>
                <a:ext uri="{FF2B5EF4-FFF2-40B4-BE49-F238E27FC236}">
                  <a16:creationId xmlns:a16="http://schemas.microsoft.com/office/drawing/2014/main" id="{215B157E-A639-4B3C-9CAF-6A91BC69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7" name="Group 215">
              <a:extLst>
                <a:ext uri="{FF2B5EF4-FFF2-40B4-BE49-F238E27FC236}">
                  <a16:creationId xmlns:a16="http://schemas.microsoft.com/office/drawing/2014/main" id="{741DADF1-4FAD-4A4D-B0B0-C3A6E6ACE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8" name="Group 216">
                <a:extLst>
                  <a:ext uri="{FF2B5EF4-FFF2-40B4-BE49-F238E27FC236}">
                    <a16:creationId xmlns:a16="http://schemas.microsoft.com/office/drawing/2014/main" id="{37AA311D-0096-4F5F-9851-AED4EC379E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1" name="Group 217">
                  <a:extLst>
                    <a:ext uri="{FF2B5EF4-FFF2-40B4-BE49-F238E27FC236}">
                      <a16:creationId xmlns:a16="http://schemas.microsoft.com/office/drawing/2014/main" id="{3F10FCFD-A4DC-4D61-99E4-50F4A8C84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3" name="Group 218">
                    <a:extLst>
                      <a:ext uri="{FF2B5EF4-FFF2-40B4-BE49-F238E27FC236}">
                        <a16:creationId xmlns:a16="http://schemas.microsoft.com/office/drawing/2014/main" id="{73BC7534-9DA8-4EF6-B993-4D4F832211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6" name="Freeform 219">
                      <a:extLst>
                        <a:ext uri="{FF2B5EF4-FFF2-40B4-BE49-F238E27FC236}">
                          <a16:creationId xmlns:a16="http://schemas.microsoft.com/office/drawing/2014/main" id="{A1436B25-C9B4-40C6-B3E7-B4A4348AF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" name="Freeform 220">
                      <a:extLst>
                        <a:ext uri="{FF2B5EF4-FFF2-40B4-BE49-F238E27FC236}">
                          <a16:creationId xmlns:a16="http://schemas.microsoft.com/office/drawing/2014/main" id="{E838F2EA-9A01-4A9A-848C-AFD79AA40B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4" name="Freeform 221">
                    <a:extLst>
                      <a:ext uri="{FF2B5EF4-FFF2-40B4-BE49-F238E27FC236}">
                        <a16:creationId xmlns:a16="http://schemas.microsoft.com/office/drawing/2014/main" id="{0168A360-20C6-4045-B247-FA3D05D8D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" name="Freeform 222">
                    <a:extLst>
                      <a:ext uri="{FF2B5EF4-FFF2-40B4-BE49-F238E27FC236}">
                        <a16:creationId xmlns:a16="http://schemas.microsoft.com/office/drawing/2014/main" id="{145D7F68-8365-42B1-8F07-CD20C63F0E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2" name="Line 223">
                  <a:extLst>
                    <a:ext uri="{FF2B5EF4-FFF2-40B4-BE49-F238E27FC236}">
                      <a16:creationId xmlns:a16="http://schemas.microsoft.com/office/drawing/2014/main" id="{DDC3D7FC-B209-4F17-9339-AAC7189E0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9" name="AutoShape 224">
                <a:extLst>
                  <a:ext uri="{FF2B5EF4-FFF2-40B4-BE49-F238E27FC236}">
                    <a16:creationId xmlns:a16="http://schemas.microsoft.com/office/drawing/2014/main" id="{9690EC1F-C968-4A4E-BB72-E2D8B43FC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0" name="Line 225">
                <a:extLst>
                  <a:ext uri="{FF2B5EF4-FFF2-40B4-BE49-F238E27FC236}">
                    <a16:creationId xmlns:a16="http://schemas.microsoft.com/office/drawing/2014/main" id="{1EB650E5-0280-4181-8066-50216B8DE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78" name="Picture 504" descr="messerflugflieger2">
            <a:extLst>
              <a:ext uri="{FF2B5EF4-FFF2-40B4-BE49-F238E27FC236}">
                <a16:creationId xmlns:a16="http://schemas.microsoft.com/office/drawing/2014/main" id="{BFCF6F81-F873-4855-9865-4D06ACC7A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1498">
            <a:off x="3265878" y="2120326"/>
            <a:ext cx="971302" cy="114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" name="Picture 504" descr="messerflugflieger2">
            <a:extLst>
              <a:ext uri="{FF2B5EF4-FFF2-40B4-BE49-F238E27FC236}">
                <a16:creationId xmlns:a16="http://schemas.microsoft.com/office/drawing/2014/main" id="{F279079F-6085-4A5D-92DC-C88C6044C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130">
            <a:off x="2804748" y="1198864"/>
            <a:ext cx="996546" cy="117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38EFA12-132C-D740-B901-97691F3210BC}"/>
              </a:ext>
            </a:extLst>
          </p:cNvPr>
          <p:cNvSpPr txBox="1"/>
          <p:nvPr/>
        </p:nvSpPr>
        <p:spPr>
          <a:xfrm>
            <a:off x="1798657" y="1877329"/>
            <a:ext cx="12138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侧飞半筋斗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D7A4D4-DFF1-BF46-AAA3-5CE5531E9D29}"/>
              </a:ext>
            </a:extLst>
          </p:cNvPr>
          <p:cNvSpPr txBox="1"/>
          <p:nvPr/>
        </p:nvSpPr>
        <p:spPr>
          <a:xfrm>
            <a:off x="5237624" y="3458064"/>
            <a:ext cx="12138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半筋斗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6">
            <a:extLst>
              <a:ext uri="{FF2B5EF4-FFF2-40B4-BE49-F238E27FC236}">
                <a16:creationId xmlns:a16="http://schemas.microsoft.com/office/drawing/2014/main" id="{63F35A2B-FCAF-4FF1-947B-6E077E4A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19" name="Text Box 169">
            <a:extLst>
              <a:ext uri="{FF2B5EF4-FFF2-40B4-BE49-F238E27FC236}">
                <a16:creationId xmlns:a16="http://schemas.microsoft.com/office/drawing/2014/main" id="{E443456C-7F96-4975-8BF9-D8C7D075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9220" name="Text Box 176">
            <a:extLst>
              <a:ext uri="{FF2B5EF4-FFF2-40B4-BE49-F238E27FC236}">
                <a16:creationId xmlns:a16="http://schemas.microsoft.com/office/drawing/2014/main" id="{9AE3862A-F38C-4669-B03A-9914C8D0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9222" name="Line 222">
            <a:extLst>
              <a:ext uri="{FF2B5EF4-FFF2-40B4-BE49-F238E27FC236}">
                <a16:creationId xmlns:a16="http://schemas.microsoft.com/office/drawing/2014/main" id="{83816437-03AB-4D88-AD01-6BB947D4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562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3" name="Text Box 223">
            <a:extLst>
              <a:ext uri="{FF2B5EF4-FFF2-40B4-BE49-F238E27FC236}">
                <a16:creationId xmlns:a16="http://schemas.microsoft.com/office/drawing/2014/main" id="{F3238F61-0984-45F2-A0FF-408D3CDD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605" y="5595856"/>
            <a:ext cx="107914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rgbClr val="CC3300"/>
                </a:solidFill>
              </a:rPr>
              <a:t>安全线</a:t>
            </a:r>
            <a:endParaRPr lang="en-US" altLang="zh-CN" sz="1400" b="1" dirty="0">
              <a:solidFill>
                <a:srgbClr val="CC33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altLang="de-DE" sz="1400" b="1" dirty="0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9224" name="Object 224">
            <a:extLst>
              <a:ext uri="{FF2B5EF4-FFF2-40B4-BE49-F238E27FC236}">
                <a16:creationId xmlns:a16="http://schemas.microsoft.com/office/drawing/2014/main" id="{EC52FBB4-3588-42CF-9FFF-B61ACE06A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304800" imgH="304800" progId="Designer.Drawing.7">
                  <p:embed/>
                </p:oleObj>
              </mc:Choice>
              <mc:Fallback>
                <p:oleObj name="Designer Zeichnung" r:id="rId2" imgW="304800" imgH="304800" progId="Designer.Drawing.7">
                  <p:embed/>
                  <p:pic>
                    <p:nvPicPr>
                      <p:cNvPr id="9224" name="Object 224">
                        <a:extLst>
                          <a:ext uri="{FF2B5EF4-FFF2-40B4-BE49-F238E27FC236}">
                            <a16:creationId xmlns:a16="http://schemas.microsoft.com/office/drawing/2014/main" id="{EC52FBB4-3588-42CF-9FFF-B61ACE06A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225">
            <a:extLst>
              <a:ext uri="{FF2B5EF4-FFF2-40B4-BE49-F238E27FC236}">
                <a16:creationId xmlns:a16="http://schemas.microsoft.com/office/drawing/2014/main" id="{9790DDC0-4F04-4E06-92C2-096C4624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2157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2369E"/>
                </a:solidFill>
              </a:rPr>
              <a:t>风向 </a:t>
            </a:r>
            <a:r>
              <a:rPr lang="de-DE" altLang="de-DE" sz="2400" b="1" dirty="0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9226" name="Text Box 227">
            <a:extLst>
              <a:ext uri="{FF2B5EF4-FFF2-40B4-BE49-F238E27FC236}">
                <a16:creationId xmlns:a16="http://schemas.microsoft.com/office/drawing/2014/main" id="{41A2D070-5AD6-4E7A-975F-893DF392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9227" name="Group 229">
            <a:extLst>
              <a:ext uri="{FF2B5EF4-FFF2-40B4-BE49-F238E27FC236}">
                <a16:creationId xmlns:a16="http://schemas.microsoft.com/office/drawing/2014/main" id="{F9A90DEE-94A5-43DA-9D4B-87332A860998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879975"/>
            <a:ext cx="2560638" cy="214313"/>
            <a:chOff x="2072" y="3594"/>
            <a:chExt cx="1613" cy="135"/>
          </a:xfrm>
        </p:grpSpPr>
        <p:sp>
          <p:nvSpPr>
            <p:cNvPr id="9611" name="Rectangle 230">
              <a:extLst>
                <a:ext uri="{FF2B5EF4-FFF2-40B4-BE49-F238E27FC236}">
                  <a16:creationId xmlns:a16="http://schemas.microsoft.com/office/drawing/2014/main" id="{A8E81FB7-4613-4133-BC17-5B4A11083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9612" name="Line 231">
              <a:extLst>
                <a:ext uri="{FF2B5EF4-FFF2-40B4-BE49-F238E27FC236}">
                  <a16:creationId xmlns:a16="http://schemas.microsoft.com/office/drawing/2014/main" id="{78566E2E-9A82-40A8-BE71-411871882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28" name="Rectangle 232">
            <a:extLst>
              <a:ext uri="{FF2B5EF4-FFF2-40B4-BE49-F238E27FC236}">
                <a16:creationId xmlns:a16="http://schemas.microsoft.com/office/drawing/2014/main" id="{3AA1E2A0-7EF4-4B7E-A277-344CABFC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9" name="Rectangle 233">
            <a:extLst>
              <a:ext uri="{FF2B5EF4-FFF2-40B4-BE49-F238E27FC236}">
                <a16:creationId xmlns:a16="http://schemas.microsoft.com/office/drawing/2014/main" id="{D5F49611-DE26-486D-8D22-5F4662CC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0" name="Rectangle 234">
            <a:extLst>
              <a:ext uri="{FF2B5EF4-FFF2-40B4-BE49-F238E27FC236}">
                <a16:creationId xmlns:a16="http://schemas.microsoft.com/office/drawing/2014/main" id="{CAD1E9F9-525F-4800-8CD3-567C1A96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1" name="Rectangle 235">
            <a:extLst>
              <a:ext uri="{FF2B5EF4-FFF2-40B4-BE49-F238E27FC236}">
                <a16:creationId xmlns:a16="http://schemas.microsoft.com/office/drawing/2014/main" id="{240ADA50-AAB2-4E2D-8D64-44471C7A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2" name="Rectangle 236">
            <a:extLst>
              <a:ext uri="{FF2B5EF4-FFF2-40B4-BE49-F238E27FC236}">
                <a16:creationId xmlns:a16="http://schemas.microsoft.com/office/drawing/2014/main" id="{7D2FB7A2-4928-4D36-B34A-CB585DB4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3" name="Rectangle 237">
            <a:extLst>
              <a:ext uri="{FF2B5EF4-FFF2-40B4-BE49-F238E27FC236}">
                <a16:creationId xmlns:a16="http://schemas.microsoft.com/office/drawing/2014/main" id="{10480196-A09D-40B9-A972-B8F9AF7A5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4" name="Freeform 238">
            <a:extLst>
              <a:ext uri="{FF2B5EF4-FFF2-40B4-BE49-F238E27FC236}">
                <a16:creationId xmlns:a16="http://schemas.microsoft.com/office/drawing/2014/main" id="{A70DCD08-8B1C-4CC2-824D-D61620BDE7CD}"/>
              </a:ext>
            </a:extLst>
          </p:cNvPr>
          <p:cNvSpPr>
            <a:spLocks/>
          </p:cNvSpPr>
          <p:nvPr/>
        </p:nvSpPr>
        <p:spPr bwMode="auto">
          <a:xfrm>
            <a:off x="4179888" y="48768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35" name="Group 239">
            <a:extLst>
              <a:ext uri="{FF2B5EF4-FFF2-40B4-BE49-F238E27FC236}">
                <a16:creationId xmlns:a16="http://schemas.microsoft.com/office/drawing/2014/main" id="{68EC0E52-E17B-4BBF-8330-D3A767D8D932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9599" name="Group 240">
              <a:extLst>
                <a:ext uri="{FF2B5EF4-FFF2-40B4-BE49-F238E27FC236}">
                  <a16:creationId xmlns:a16="http://schemas.microsoft.com/office/drawing/2014/main" id="{5EE203C9-E814-414C-96D4-5971A67E6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9609" name="Freeform 241">
                <a:extLst>
                  <a:ext uri="{FF2B5EF4-FFF2-40B4-BE49-F238E27FC236}">
                    <a16:creationId xmlns:a16="http://schemas.microsoft.com/office/drawing/2014/main" id="{8DF6E1BA-F10B-47C3-9859-CC2AF805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10" name="Line 242">
                <a:extLst>
                  <a:ext uri="{FF2B5EF4-FFF2-40B4-BE49-F238E27FC236}">
                    <a16:creationId xmlns:a16="http://schemas.microsoft.com/office/drawing/2014/main" id="{ACA95BE9-E293-45A4-9966-C8E12B2EF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600" name="Group 243">
              <a:extLst>
                <a:ext uri="{FF2B5EF4-FFF2-40B4-BE49-F238E27FC236}">
                  <a16:creationId xmlns:a16="http://schemas.microsoft.com/office/drawing/2014/main" id="{D1248D0D-2EAB-462E-B5BF-EE41C3013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9607" name="Freeform 244">
                <a:extLst>
                  <a:ext uri="{FF2B5EF4-FFF2-40B4-BE49-F238E27FC236}">
                    <a16:creationId xmlns:a16="http://schemas.microsoft.com/office/drawing/2014/main" id="{F92EBE4F-F689-4F4E-828E-9DB43229C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8" name="Line 245">
                <a:extLst>
                  <a:ext uri="{FF2B5EF4-FFF2-40B4-BE49-F238E27FC236}">
                    <a16:creationId xmlns:a16="http://schemas.microsoft.com/office/drawing/2014/main" id="{3C304E47-DC14-4D0C-9A90-1F4B1AC8F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601" name="Line 246">
              <a:extLst>
                <a:ext uri="{FF2B5EF4-FFF2-40B4-BE49-F238E27FC236}">
                  <a16:creationId xmlns:a16="http://schemas.microsoft.com/office/drawing/2014/main" id="{B5B57442-91C9-400B-B135-533FD10DF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2" name="Line 247">
              <a:extLst>
                <a:ext uri="{FF2B5EF4-FFF2-40B4-BE49-F238E27FC236}">
                  <a16:creationId xmlns:a16="http://schemas.microsoft.com/office/drawing/2014/main" id="{852581CB-AC7E-451E-94A3-B9AB0FFAA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3" name="Line 248">
              <a:extLst>
                <a:ext uri="{FF2B5EF4-FFF2-40B4-BE49-F238E27FC236}">
                  <a16:creationId xmlns:a16="http://schemas.microsoft.com/office/drawing/2014/main" id="{550D7EB4-93E1-4DC1-A2A6-E9C7E6002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604" name="Group 249">
              <a:extLst>
                <a:ext uri="{FF2B5EF4-FFF2-40B4-BE49-F238E27FC236}">
                  <a16:creationId xmlns:a16="http://schemas.microsoft.com/office/drawing/2014/main" id="{8ACB5182-AA02-4EF1-AAED-6878703F4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9605" name="Freeform 250">
                <a:extLst>
                  <a:ext uri="{FF2B5EF4-FFF2-40B4-BE49-F238E27FC236}">
                    <a16:creationId xmlns:a16="http://schemas.microsoft.com/office/drawing/2014/main" id="{877F11B2-D1B5-4BFD-A443-0289CA2F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6" name="Line 251">
                <a:extLst>
                  <a:ext uri="{FF2B5EF4-FFF2-40B4-BE49-F238E27FC236}">
                    <a16:creationId xmlns:a16="http://schemas.microsoft.com/office/drawing/2014/main" id="{6377F1B0-D69C-496D-AFC8-EAE0B1915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36" name="Text Box 254">
            <a:extLst>
              <a:ext uri="{FF2B5EF4-FFF2-40B4-BE49-F238E27FC236}">
                <a16:creationId xmlns:a16="http://schemas.microsoft.com/office/drawing/2014/main" id="{2060ED99-681C-4440-B6BF-351DC14A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176" y="356395"/>
            <a:ext cx="4572000" cy="109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000" b="1" dirty="0"/>
              <a:t>起飞程序</a:t>
            </a:r>
          </a:p>
          <a:p>
            <a:pPr algn="ctr">
              <a:lnSpc>
                <a:spcPct val="70000"/>
              </a:lnSpc>
            </a:pPr>
            <a:endParaRPr lang="zh-CN" altLang="en-US" sz="2000" b="1" dirty="0"/>
          </a:p>
          <a:p>
            <a:pPr algn="ctr">
              <a:lnSpc>
                <a:spcPct val="70000"/>
              </a:lnSpc>
            </a:pPr>
            <a:r>
              <a:rPr lang="zh-CN" altLang="en-US" sz="2000" b="1" dirty="0"/>
              <a:t>（不计分，不评分）</a:t>
            </a:r>
            <a:endParaRPr lang="en-US" altLang="zh-CN" sz="2000" b="1" dirty="0"/>
          </a:p>
          <a:p>
            <a:pPr algn="ctr">
              <a:lnSpc>
                <a:spcPct val="70000"/>
              </a:lnSpc>
            </a:pPr>
            <a:endParaRPr lang="en-GB" altLang="de-DE" sz="1000" b="1" dirty="0"/>
          </a:p>
          <a:p>
            <a:pPr algn="ctr">
              <a:lnSpc>
                <a:spcPct val="70000"/>
              </a:lnSpc>
            </a:pPr>
            <a:r>
              <a:rPr lang="en-GB" altLang="de-DE" sz="1050" b="1" dirty="0"/>
              <a:t>Take-off procedure</a:t>
            </a:r>
          </a:p>
          <a:p>
            <a:pPr algn="ctr">
              <a:lnSpc>
                <a:spcPct val="70000"/>
              </a:lnSpc>
            </a:pPr>
            <a:r>
              <a:rPr lang="en-GB" altLang="de-DE" sz="1050" b="1" dirty="0"/>
              <a:t>( not judged, not scored )</a:t>
            </a:r>
          </a:p>
        </p:txBody>
      </p:sp>
      <p:grpSp>
        <p:nvGrpSpPr>
          <p:cNvPr id="9237" name="Group 256">
            <a:extLst>
              <a:ext uri="{FF2B5EF4-FFF2-40B4-BE49-F238E27FC236}">
                <a16:creationId xmlns:a16="http://schemas.microsoft.com/office/drawing/2014/main" id="{6A3FB2F7-2B81-4B57-8EEF-89097EFA3C26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9238" name="AutoShape 257">
              <a:extLst>
                <a:ext uri="{FF2B5EF4-FFF2-40B4-BE49-F238E27FC236}">
                  <a16:creationId xmlns:a16="http://schemas.microsoft.com/office/drawing/2014/main" id="{DCBECD0A-CCFE-450A-B18F-3753A22C61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39" name="Group 258">
              <a:extLst>
                <a:ext uri="{FF2B5EF4-FFF2-40B4-BE49-F238E27FC236}">
                  <a16:creationId xmlns:a16="http://schemas.microsoft.com/office/drawing/2014/main" id="{ED3D1FC8-C623-4F7B-A1A9-309B41519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9399" name="Freeform 259">
                <a:extLst>
                  <a:ext uri="{FF2B5EF4-FFF2-40B4-BE49-F238E27FC236}">
                    <a16:creationId xmlns:a16="http://schemas.microsoft.com/office/drawing/2014/main" id="{70F9796A-859C-4265-A49A-DA812B55B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0" name="Freeform 260">
                <a:extLst>
                  <a:ext uri="{FF2B5EF4-FFF2-40B4-BE49-F238E27FC236}">
                    <a16:creationId xmlns:a16="http://schemas.microsoft.com/office/drawing/2014/main" id="{C2773635-8966-4458-B8F3-D2910580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1" name="Freeform 261">
                <a:extLst>
                  <a:ext uri="{FF2B5EF4-FFF2-40B4-BE49-F238E27FC236}">
                    <a16:creationId xmlns:a16="http://schemas.microsoft.com/office/drawing/2014/main" id="{C71DCA7C-596C-47A9-A563-8C28C626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2" name="Freeform 262">
                <a:extLst>
                  <a:ext uri="{FF2B5EF4-FFF2-40B4-BE49-F238E27FC236}">
                    <a16:creationId xmlns:a16="http://schemas.microsoft.com/office/drawing/2014/main" id="{94D6FF9C-6DDC-4B73-B42D-BBF9461B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3" name="Freeform 263">
                <a:extLst>
                  <a:ext uri="{FF2B5EF4-FFF2-40B4-BE49-F238E27FC236}">
                    <a16:creationId xmlns:a16="http://schemas.microsoft.com/office/drawing/2014/main" id="{70E4D263-0714-4FE1-8BE0-82150BD8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4" name="Freeform 264">
                <a:extLst>
                  <a:ext uri="{FF2B5EF4-FFF2-40B4-BE49-F238E27FC236}">
                    <a16:creationId xmlns:a16="http://schemas.microsoft.com/office/drawing/2014/main" id="{7D1746D3-1100-4EA7-8366-82FE8AE1C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5" name="Freeform 265">
                <a:extLst>
                  <a:ext uri="{FF2B5EF4-FFF2-40B4-BE49-F238E27FC236}">
                    <a16:creationId xmlns:a16="http://schemas.microsoft.com/office/drawing/2014/main" id="{1539DAEA-B41E-42A3-8CFE-73ED6FDE4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6" name="Freeform 266">
                <a:extLst>
                  <a:ext uri="{FF2B5EF4-FFF2-40B4-BE49-F238E27FC236}">
                    <a16:creationId xmlns:a16="http://schemas.microsoft.com/office/drawing/2014/main" id="{9DE6A2DA-764A-4FD6-8DD0-F57130A33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7" name="Freeform 267">
                <a:extLst>
                  <a:ext uri="{FF2B5EF4-FFF2-40B4-BE49-F238E27FC236}">
                    <a16:creationId xmlns:a16="http://schemas.microsoft.com/office/drawing/2014/main" id="{92EA4378-512E-4C8B-A7CD-1A2924B38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8" name="Freeform 268">
                <a:extLst>
                  <a:ext uri="{FF2B5EF4-FFF2-40B4-BE49-F238E27FC236}">
                    <a16:creationId xmlns:a16="http://schemas.microsoft.com/office/drawing/2014/main" id="{E7D285FB-AB6B-4EF7-840D-14393EC5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9" name="Freeform 269">
                <a:extLst>
                  <a:ext uri="{FF2B5EF4-FFF2-40B4-BE49-F238E27FC236}">
                    <a16:creationId xmlns:a16="http://schemas.microsoft.com/office/drawing/2014/main" id="{1497A98A-E36F-4591-8C13-D3C7A95B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0" name="Freeform 270">
                <a:extLst>
                  <a:ext uri="{FF2B5EF4-FFF2-40B4-BE49-F238E27FC236}">
                    <a16:creationId xmlns:a16="http://schemas.microsoft.com/office/drawing/2014/main" id="{61C7E167-6F47-4B3D-A8C3-EB29E0DA9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1" name="Freeform 271">
                <a:extLst>
                  <a:ext uri="{FF2B5EF4-FFF2-40B4-BE49-F238E27FC236}">
                    <a16:creationId xmlns:a16="http://schemas.microsoft.com/office/drawing/2014/main" id="{1953B8C3-4923-46BB-B3F1-15BCE7F6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2" name="Freeform 272">
                <a:extLst>
                  <a:ext uri="{FF2B5EF4-FFF2-40B4-BE49-F238E27FC236}">
                    <a16:creationId xmlns:a16="http://schemas.microsoft.com/office/drawing/2014/main" id="{A473F0D6-1784-4779-A75D-4E1ED19A5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3" name="Freeform 273">
                <a:extLst>
                  <a:ext uri="{FF2B5EF4-FFF2-40B4-BE49-F238E27FC236}">
                    <a16:creationId xmlns:a16="http://schemas.microsoft.com/office/drawing/2014/main" id="{9142029A-C234-4215-A60E-0728BF01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4" name="Freeform 274">
                <a:extLst>
                  <a:ext uri="{FF2B5EF4-FFF2-40B4-BE49-F238E27FC236}">
                    <a16:creationId xmlns:a16="http://schemas.microsoft.com/office/drawing/2014/main" id="{577130D4-2B0D-4009-9F0C-A4FF83DAE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5" name="Freeform 275">
                <a:extLst>
                  <a:ext uri="{FF2B5EF4-FFF2-40B4-BE49-F238E27FC236}">
                    <a16:creationId xmlns:a16="http://schemas.microsoft.com/office/drawing/2014/main" id="{E0915E94-8A50-45BA-8F8E-E5A23BEEC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6" name="Freeform 276">
                <a:extLst>
                  <a:ext uri="{FF2B5EF4-FFF2-40B4-BE49-F238E27FC236}">
                    <a16:creationId xmlns:a16="http://schemas.microsoft.com/office/drawing/2014/main" id="{B3C4231E-B096-436C-B9B1-81F047F2D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7" name="Freeform 277">
                <a:extLst>
                  <a:ext uri="{FF2B5EF4-FFF2-40B4-BE49-F238E27FC236}">
                    <a16:creationId xmlns:a16="http://schemas.microsoft.com/office/drawing/2014/main" id="{75385608-144A-4B68-B814-DC09BA089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8" name="Freeform 278">
                <a:extLst>
                  <a:ext uri="{FF2B5EF4-FFF2-40B4-BE49-F238E27FC236}">
                    <a16:creationId xmlns:a16="http://schemas.microsoft.com/office/drawing/2014/main" id="{E6AA66A7-667D-404F-A222-5CC61FA02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9" name="Freeform 279">
                <a:extLst>
                  <a:ext uri="{FF2B5EF4-FFF2-40B4-BE49-F238E27FC236}">
                    <a16:creationId xmlns:a16="http://schemas.microsoft.com/office/drawing/2014/main" id="{34FBD453-DC11-4543-98CE-E70F2907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0" name="Freeform 280">
                <a:extLst>
                  <a:ext uri="{FF2B5EF4-FFF2-40B4-BE49-F238E27FC236}">
                    <a16:creationId xmlns:a16="http://schemas.microsoft.com/office/drawing/2014/main" id="{2639E463-4697-4B36-867C-679D14C3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1" name="Freeform 281">
                <a:extLst>
                  <a:ext uri="{FF2B5EF4-FFF2-40B4-BE49-F238E27FC236}">
                    <a16:creationId xmlns:a16="http://schemas.microsoft.com/office/drawing/2014/main" id="{BA40A393-2776-4BF5-A45D-B08D17BBC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2" name="Freeform 282">
                <a:extLst>
                  <a:ext uri="{FF2B5EF4-FFF2-40B4-BE49-F238E27FC236}">
                    <a16:creationId xmlns:a16="http://schemas.microsoft.com/office/drawing/2014/main" id="{28344CB6-1BCD-4540-A38C-E1508376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3" name="Freeform 283">
                <a:extLst>
                  <a:ext uri="{FF2B5EF4-FFF2-40B4-BE49-F238E27FC236}">
                    <a16:creationId xmlns:a16="http://schemas.microsoft.com/office/drawing/2014/main" id="{E9C5D231-F650-4531-B26E-8A0EA7512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4" name="Freeform 284">
                <a:extLst>
                  <a:ext uri="{FF2B5EF4-FFF2-40B4-BE49-F238E27FC236}">
                    <a16:creationId xmlns:a16="http://schemas.microsoft.com/office/drawing/2014/main" id="{89064C0B-4AE2-4F67-A553-69466BD6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5" name="Freeform 285">
                <a:extLst>
                  <a:ext uri="{FF2B5EF4-FFF2-40B4-BE49-F238E27FC236}">
                    <a16:creationId xmlns:a16="http://schemas.microsoft.com/office/drawing/2014/main" id="{97A0135B-9356-4FB8-AD0A-E6462EF8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6" name="Freeform 286">
                <a:extLst>
                  <a:ext uri="{FF2B5EF4-FFF2-40B4-BE49-F238E27FC236}">
                    <a16:creationId xmlns:a16="http://schemas.microsoft.com/office/drawing/2014/main" id="{9CAD47ED-F743-4F93-AA5C-8AADD4A29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7" name="Freeform 287">
                <a:extLst>
                  <a:ext uri="{FF2B5EF4-FFF2-40B4-BE49-F238E27FC236}">
                    <a16:creationId xmlns:a16="http://schemas.microsoft.com/office/drawing/2014/main" id="{95CE6C23-4A41-4E5E-8E9C-B3678A385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8" name="Freeform 288">
                <a:extLst>
                  <a:ext uri="{FF2B5EF4-FFF2-40B4-BE49-F238E27FC236}">
                    <a16:creationId xmlns:a16="http://schemas.microsoft.com/office/drawing/2014/main" id="{16BF7363-E3F2-4793-B088-CBBB48640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9" name="Freeform 289">
                <a:extLst>
                  <a:ext uri="{FF2B5EF4-FFF2-40B4-BE49-F238E27FC236}">
                    <a16:creationId xmlns:a16="http://schemas.microsoft.com/office/drawing/2014/main" id="{325235CB-B58B-40F0-967E-1B4CF6C70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0" name="Freeform 290">
                <a:extLst>
                  <a:ext uri="{FF2B5EF4-FFF2-40B4-BE49-F238E27FC236}">
                    <a16:creationId xmlns:a16="http://schemas.microsoft.com/office/drawing/2014/main" id="{79ECDDE9-DD27-48FF-889C-81D8A7254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1" name="Freeform 291">
                <a:extLst>
                  <a:ext uri="{FF2B5EF4-FFF2-40B4-BE49-F238E27FC236}">
                    <a16:creationId xmlns:a16="http://schemas.microsoft.com/office/drawing/2014/main" id="{34A21100-5636-42D7-896D-B6E476A8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2" name="Freeform 292">
                <a:extLst>
                  <a:ext uri="{FF2B5EF4-FFF2-40B4-BE49-F238E27FC236}">
                    <a16:creationId xmlns:a16="http://schemas.microsoft.com/office/drawing/2014/main" id="{44973F02-2EB4-4711-8E8D-03D40482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3" name="Freeform 293">
                <a:extLst>
                  <a:ext uri="{FF2B5EF4-FFF2-40B4-BE49-F238E27FC236}">
                    <a16:creationId xmlns:a16="http://schemas.microsoft.com/office/drawing/2014/main" id="{D7AFB84C-874F-4838-9A3B-48EE278C1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4" name="Freeform 294">
                <a:extLst>
                  <a:ext uri="{FF2B5EF4-FFF2-40B4-BE49-F238E27FC236}">
                    <a16:creationId xmlns:a16="http://schemas.microsoft.com/office/drawing/2014/main" id="{20D49DDB-ED1B-46EE-B4B9-452389C8E7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5" name="Freeform 295">
                <a:extLst>
                  <a:ext uri="{FF2B5EF4-FFF2-40B4-BE49-F238E27FC236}">
                    <a16:creationId xmlns:a16="http://schemas.microsoft.com/office/drawing/2014/main" id="{EEFECD3F-EE56-47B3-B2D2-DAB53D60D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6" name="Freeform 296">
                <a:extLst>
                  <a:ext uri="{FF2B5EF4-FFF2-40B4-BE49-F238E27FC236}">
                    <a16:creationId xmlns:a16="http://schemas.microsoft.com/office/drawing/2014/main" id="{ED97F8E1-35F2-4674-AC1F-074CD047A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7" name="Freeform 297">
                <a:extLst>
                  <a:ext uri="{FF2B5EF4-FFF2-40B4-BE49-F238E27FC236}">
                    <a16:creationId xmlns:a16="http://schemas.microsoft.com/office/drawing/2014/main" id="{8E258E95-CF9D-4728-90BC-5960976281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8" name="Freeform 298">
                <a:extLst>
                  <a:ext uri="{FF2B5EF4-FFF2-40B4-BE49-F238E27FC236}">
                    <a16:creationId xmlns:a16="http://schemas.microsoft.com/office/drawing/2014/main" id="{45D0EA44-0CAC-4FD0-817B-AC512A4CC5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9" name="Freeform 299">
                <a:extLst>
                  <a:ext uri="{FF2B5EF4-FFF2-40B4-BE49-F238E27FC236}">
                    <a16:creationId xmlns:a16="http://schemas.microsoft.com/office/drawing/2014/main" id="{7EB03DAD-D6DA-4D1B-B974-3BE545F389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0" name="Freeform 300">
                <a:extLst>
                  <a:ext uri="{FF2B5EF4-FFF2-40B4-BE49-F238E27FC236}">
                    <a16:creationId xmlns:a16="http://schemas.microsoft.com/office/drawing/2014/main" id="{ECC8FF2E-F71E-4A9D-B0B9-885CE06DE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1" name="Freeform 301">
                <a:extLst>
                  <a:ext uri="{FF2B5EF4-FFF2-40B4-BE49-F238E27FC236}">
                    <a16:creationId xmlns:a16="http://schemas.microsoft.com/office/drawing/2014/main" id="{76D3D800-A3EC-40E8-AF6B-482B0517D7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2" name="Freeform 302">
                <a:extLst>
                  <a:ext uri="{FF2B5EF4-FFF2-40B4-BE49-F238E27FC236}">
                    <a16:creationId xmlns:a16="http://schemas.microsoft.com/office/drawing/2014/main" id="{E315DE09-E6D1-4226-85D5-0B03EE6307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3" name="Freeform 303">
                <a:extLst>
                  <a:ext uri="{FF2B5EF4-FFF2-40B4-BE49-F238E27FC236}">
                    <a16:creationId xmlns:a16="http://schemas.microsoft.com/office/drawing/2014/main" id="{5EEF5BB0-08C1-4EC8-B5F5-80EAE3158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4" name="Freeform 304">
                <a:extLst>
                  <a:ext uri="{FF2B5EF4-FFF2-40B4-BE49-F238E27FC236}">
                    <a16:creationId xmlns:a16="http://schemas.microsoft.com/office/drawing/2014/main" id="{706DE800-5A4B-4106-A4BF-9AF180BCAC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5" name="Freeform 305">
                <a:extLst>
                  <a:ext uri="{FF2B5EF4-FFF2-40B4-BE49-F238E27FC236}">
                    <a16:creationId xmlns:a16="http://schemas.microsoft.com/office/drawing/2014/main" id="{9B241754-A46A-446F-9934-59DA8856F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6" name="Freeform 306">
                <a:extLst>
                  <a:ext uri="{FF2B5EF4-FFF2-40B4-BE49-F238E27FC236}">
                    <a16:creationId xmlns:a16="http://schemas.microsoft.com/office/drawing/2014/main" id="{78930444-D200-44F1-8B61-097C176C2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7" name="Freeform 307">
                <a:extLst>
                  <a:ext uri="{FF2B5EF4-FFF2-40B4-BE49-F238E27FC236}">
                    <a16:creationId xmlns:a16="http://schemas.microsoft.com/office/drawing/2014/main" id="{E8E8AD0E-61CF-46DC-8CDD-9DAE5EAA4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8" name="Freeform 308">
                <a:extLst>
                  <a:ext uri="{FF2B5EF4-FFF2-40B4-BE49-F238E27FC236}">
                    <a16:creationId xmlns:a16="http://schemas.microsoft.com/office/drawing/2014/main" id="{05A52601-CE72-4257-9027-68F68C06C7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9" name="Freeform 309">
                <a:extLst>
                  <a:ext uri="{FF2B5EF4-FFF2-40B4-BE49-F238E27FC236}">
                    <a16:creationId xmlns:a16="http://schemas.microsoft.com/office/drawing/2014/main" id="{AEB79577-6AFD-4673-A791-6C6082FECF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0" name="Freeform 310">
                <a:extLst>
                  <a:ext uri="{FF2B5EF4-FFF2-40B4-BE49-F238E27FC236}">
                    <a16:creationId xmlns:a16="http://schemas.microsoft.com/office/drawing/2014/main" id="{2A608377-FA78-4BC9-AAE6-6F86F8336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1" name="Freeform 311">
                <a:extLst>
                  <a:ext uri="{FF2B5EF4-FFF2-40B4-BE49-F238E27FC236}">
                    <a16:creationId xmlns:a16="http://schemas.microsoft.com/office/drawing/2014/main" id="{FBDAF8AC-2BBA-4936-8DBD-BDD10E40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2" name="Freeform 312">
                <a:extLst>
                  <a:ext uri="{FF2B5EF4-FFF2-40B4-BE49-F238E27FC236}">
                    <a16:creationId xmlns:a16="http://schemas.microsoft.com/office/drawing/2014/main" id="{EB397DE5-0F9C-41DA-BA89-3DABA7DA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3" name="Freeform 313">
                <a:extLst>
                  <a:ext uri="{FF2B5EF4-FFF2-40B4-BE49-F238E27FC236}">
                    <a16:creationId xmlns:a16="http://schemas.microsoft.com/office/drawing/2014/main" id="{48F8E35F-385F-44D2-A6D3-5DB8582D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4" name="Freeform 314">
                <a:extLst>
                  <a:ext uri="{FF2B5EF4-FFF2-40B4-BE49-F238E27FC236}">
                    <a16:creationId xmlns:a16="http://schemas.microsoft.com/office/drawing/2014/main" id="{26CD8B4D-95C5-45C4-BDE7-B82A0F86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5" name="Freeform 315">
                <a:extLst>
                  <a:ext uri="{FF2B5EF4-FFF2-40B4-BE49-F238E27FC236}">
                    <a16:creationId xmlns:a16="http://schemas.microsoft.com/office/drawing/2014/main" id="{33617146-B384-4BBF-9E03-5EF562634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6" name="Freeform 316">
                <a:extLst>
                  <a:ext uri="{FF2B5EF4-FFF2-40B4-BE49-F238E27FC236}">
                    <a16:creationId xmlns:a16="http://schemas.microsoft.com/office/drawing/2014/main" id="{337E9B2F-ACBC-4553-A8AD-D036439F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7" name="Freeform 317">
                <a:extLst>
                  <a:ext uri="{FF2B5EF4-FFF2-40B4-BE49-F238E27FC236}">
                    <a16:creationId xmlns:a16="http://schemas.microsoft.com/office/drawing/2014/main" id="{63EE9D8F-BBCA-413E-B1ED-7CB1C755B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8" name="Freeform 318">
                <a:extLst>
                  <a:ext uri="{FF2B5EF4-FFF2-40B4-BE49-F238E27FC236}">
                    <a16:creationId xmlns:a16="http://schemas.microsoft.com/office/drawing/2014/main" id="{CB7DF615-6B07-4508-9D50-30FA1E0E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9" name="Freeform 319">
                <a:extLst>
                  <a:ext uri="{FF2B5EF4-FFF2-40B4-BE49-F238E27FC236}">
                    <a16:creationId xmlns:a16="http://schemas.microsoft.com/office/drawing/2014/main" id="{E4FC0EBA-74E7-462B-B826-AF73675E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0" name="Freeform 320">
                <a:extLst>
                  <a:ext uri="{FF2B5EF4-FFF2-40B4-BE49-F238E27FC236}">
                    <a16:creationId xmlns:a16="http://schemas.microsoft.com/office/drawing/2014/main" id="{847AD694-7A88-4908-88ED-BA59314D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1" name="Freeform 321">
                <a:extLst>
                  <a:ext uri="{FF2B5EF4-FFF2-40B4-BE49-F238E27FC236}">
                    <a16:creationId xmlns:a16="http://schemas.microsoft.com/office/drawing/2014/main" id="{3EE1B45C-ABE0-4D63-8E14-C6035C6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2" name="Freeform 322">
                <a:extLst>
                  <a:ext uri="{FF2B5EF4-FFF2-40B4-BE49-F238E27FC236}">
                    <a16:creationId xmlns:a16="http://schemas.microsoft.com/office/drawing/2014/main" id="{3C957BB4-5120-4FBF-B061-ECD8B253C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3" name="Freeform 323">
                <a:extLst>
                  <a:ext uri="{FF2B5EF4-FFF2-40B4-BE49-F238E27FC236}">
                    <a16:creationId xmlns:a16="http://schemas.microsoft.com/office/drawing/2014/main" id="{FAEEA1F1-13FA-41C2-9B46-F895C572E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4" name="Freeform 324">
                <a:extLst>
                  <a:ext uri="{FF2B5EF4-FFF2-40B4-BE49-F238E27FC236}">
                    <a16:creationId xmlns:a16="http://schemas.microsoft.com/office/drawing/2014/main" id="{02920AD8-893D-4B8E-8235-A1FE1810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5" name="Freeform 325">
                <a:extLst>
                  <a:ext uri="{FF2B5EF4-FFF2-40B4-BE49-F238E27FC236}">
                    <a16:creationId xmlns:a16="http://schemas.microsoft.com/office/drawing/2014/main" id="{5B2336E5-4ACF-458B-B4F9-6E3DB239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6" name="Freeform 326">
                <a:extLst>
                  <a:ext uri="{FF2B5EF4-FFF2-40B4-BE49-F238E27FC236}">
                    <a16:creationId xmlns:a16="http://schemas.microsoft.com/office/drawing/2014/main" id="{5DBE84CE-4C8F-4653-B3E9-7D550C87C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7" name="Freeform 327">
                <a:extLst>
                  <a:ext uri="{FF2B5EF4-FFF2-40B4-BE49-F238E27FC236}">
                    <a16:creationId xmlns:a16="http://schemas.microsoft.com/office/drawing/2014/main" id="{ACA64800-863A-4D8E-815B-18C8BCE2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8" name="Freeform 328">
                <a:extLst>
                  <a:ext uri="{FF2B5EF4-FFF2-40B4-BE49-F238E27FC236}">
                    <a16:creationId xmlns:a16="http://schemas.microsoft.com/office/drawing/2014/main" id="{7F9481DC-2989-407B-A3EC-6B292C4A3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9" name="Freeform 329">
                <a:extLst>
                  <a:ext uri="{FF2B5EF4-FFF2-40B4-BE49-F238E27FC236}">
                    <a16:creationId xmlns:a16="http://schemas.microsoft.com/office/drawing/2014/main" id="{48C98F9C-49A5-4E0F-83F0-C5A26005B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0" name="Freeform 330">
                <a:extLst>
                  <a:ext uri="{FF2B5EF4-FFF2-40B4-BE49-F238E27FC236}">
                    <a16:creationId xmlns:a16="http://schemas.microsoft.com/office/drawing/2014/main" id="{1A05A777-50B7-4B59-AF88-B3265667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1" name="Freeform 331">
                <a:extLst>
                  <a:ext uri="{FF2B5EF4-FFF2-40B4-BE49-F238E27FC236}">
                    <a16:creationId xmlns:a16="http://schemas.microsoft.com/office/drawing/2014/main" id="{541DE25A-5167-4F2F-9621-9049941F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2" name="Freeform 332">
                <a:extLst>
                  <a:ext uri="{FF2B5EF4-FFF2-40B4-BE49-F238E27FC236}">
                    <a16:creationId xmlns:a16="http://schemas.microsoft.com/office/drawing/2014/main" id="{36AEB438-6B56-40AC-9542-FE4921E2E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3" name="Freeform 333">
                <a:extLst>
                  <a:ext uri="{FF2B5EF4-FFF2-40B4-BE49-F238E27FC236}">
                    <a16:creationId xmlns:a16="http://schemas.microsoft.com/office/drawing/2014/main" id="{F6D86D18-A8F7-46AC-9601-AAE4D71C9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4" name="Freeform 334">
                <a:extLst>
                  <a:ext uri="{FF2B5EF4-FFF2-40B4-BE49-F238E27FC236}">
                    <a16:creationId xmlns:a16="http://schemas.microsoft.com/office/drawing/2014/main" id="{14228833-406A-4061-A150-D7B4BADF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5" name="Freeform 335">
                <a:extLst>
                  <a:ext uri="{FF2B5EF4-FFF2-40B4-BE49-F238E27FC236}">
                    <a16:creationId xmlns:a16="http://schemas.microsoft.com/office/drawing/2014/main" id="{08ABB7B3-98AA-40E7-A8CC-CB3F0305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6" name="Freeform 336">
                <a:extLst>
                  <a:ext uri="{FF2B5EF4-FFF2-40B4-BE49-F238E27FC236}">
                    <a16:creationId xmlns:a16="http://schemas.microsoft.com/office/drawing/2014/main" id="{AC7B4B3C-A33B-4F3B-9B09-389996DD3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7" name="Freeform 337">
                <a:extLst>
                  <a:ext uri="{FF2B5EF4-FFF2-40B4-BE49-F238E27FC236}">
                    <a16:creationId xmlns:a16="http://schemas.microsoft.com/office/drawing/2014/main" id="{DACFEBCA-6DC6-48A2-ACC8-9D1B2CE28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8" name="Freeform 338">
                <a:extLst>
                  <a:ext uri="{FF2B5EF4-FFF2-40B4-BE49-F238E27FC236}">
                    <a16:creationId xmlns:a16="http://schemas.microsoft.com/office/drawing/2014/main" id="{DA13E2AE-CBA4-4A67-BC6E-8D726F8F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9" name="Freeform 339">
                <a:extLst>
                  <a:ext uri="{FF2B5EF4-FFF2-40B4-BE49-F238E27FC236}">
                    <a16:creationId xmlns:a16="http://schemas.microsoft.com/office/drawing/2014/main" id="{75A40C73-C325-43D5-927E-005A151B5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0" name="Freeform 340">
                <a:extLst>
                  <a:ext uri="{FF2B5EF4-FFF2-40B4-BE49-F238E27FC236}">
                    <a16:creationId xmlns:a16="http://schemas.microsoft.com/office/drawing/2014/main" id="{CB84EC4F-AEF5-4991-914A-D3D0FDCD8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1" name="Freeform 341">
                <a:extLst>
                  <a:ext uri="{FF2B5EF4-FFF2-40B4-BE49-F238E27FC236}">
                    <a16:creationId xmlns:a16="http://schemas.microsoft.com/office/drawing/2014/main" id="{0828CF08-C1B7-4950-8F8F-866F260E5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2" name="Freeform 342">
                <a:extLst>
                  <a:ext uri="{FF2B5EF4-FFF2-40B4-BE49-F238E27FC236}">
                    <a16:creationId xmlns:a16="http://schemas.microsoft.com/office/drawing/2014/main" id="{EC069098-EFE9-4D37-AD4E-605F20FF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3" name="Freeform 343">
                <a:extLst>
                  <a:ext uri="{FF2B5EF4-FFF2-40B4-BE49-F238E27FC236}">
                    <a16:creationId xmlns:a16="http://schemas.microsoft.com/office/drawing/2014/main" id="{A5ACEE70-4B2A-45B7-A7BB-44B0A5CB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4" name="Freeform 344">
                <a:extLst>
                  <a:ext uri="{FF2B5EF4-FFF2-40B4-BE49-F238E27FC236}">
                    <a16:creationId xmlns:a16="http://schemas.microsoft.com/office/drawing/2014/main" id="{95CD6177-2110-4C6C-94EB-8F64CA4A0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5" name="Freeform 345">
                <a:extLst>
                  <a:ext uri="{FF2B5EF4-FFF2-40B4-BE49-F238E27FC236}">
                    <a16:creationId xmlns:a16="http://schemas.microsoft.com/office/drawing/2014/main" id="{E4BA2366-793D-4DF2-84AC-B3CC1EEBD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6" name="Freeform 346">
                <a:extLst>
                  <a:ext uri="{FF2B5EF4-FFF2-40B4-BE49-F238E27FC236}">
                    <a16:creationId xmlns:a16="http://schemas.microsoft.com/office/drawing/2014/main" id="{4E88329D-94F3-418D-A858-15CD38EE0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7" name="Freeform 347">
                <a:extLst>
                  <a:ext uri="{FF2B5EF4-FFF2-40B4-BE49-F238E27FC236}">
                    <a16:creationId xmlns:a16="http://schemas.microsoft.com/office/drawing/2014/main" id="{A08FB200-7BBE-4BDE-8820-AD4167B24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8" name="Freeform 348">
                <a:extLst>
                  <a:ext uri="{FF2B5EF4-FFF2-40B4-BE49-F238E27FC236}">
                    <a16:creationId xmlns:a16="http://schemas.microsoft.com/office/drawing/2014/main" id="{E7530ED4-A0A9-4291-95B0-F2047167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9" name="Freeform 349">
                <a:extLst>
                  <a:ext uri="{FF2B5EF4-FFF2-40B4-BE49-F238E27FC236}">
                    <a16:creationId xmlns:a16="http://schemas.microsoft.com/office/drawing/2014/main" id="{10D2CF72-10CA-4E3D-B66B-F11760441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0" name="Freeform 350">
                <a:extLst>
                  <a:ext uri="{FF2B5EF4-FFF2-40B4-BE49-F238E27FC236}">
                    <a16:creationId xmlns:a16="http://schemas.microsoft.com/office/drawing/2014/main" id="{C40F112A-E85C-48C7-B5EC-755E70910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1" name="Freeform 351">
                <a:extLst>
                  <a:ext uri="{FF2B5EF4-FFF2-40B4-BE49-F238E27FC236}">
                    <a16:creationId xmlns:a16="http://schemas.microsoft.com/office/drawing/2014/main" id="{B5F79A5E-7E1D-4A0D-813F-D5B441D6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2" name="Freeform 352">
                <a:extLst>
                  <a:ext uri="{FF2B5EF4-FFF2-40B4-BE49-F238E27FC236}">
                    <a16:creationId xmlns:a16="http://schemas.microsoft.com/office/drawing/2014/main" id="{8AE08E4B-3A5C-4354-BF3B-8713DE95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3" name="Freeform 353">
                <a:extLst>
                  <a:ext uri="{FF2B5EF4-FFF2-40B4-BE49-F238E27FC236}">
                    <a16:creationId xmlns:a16="http://schemas.microsoft.com/office/drawing/2014/main" id="{C21B251A-7658-4FB1-A9A2-0E4081EFC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4" name="Freeform 354">
                <a:extLst>
                  <a:ext uri="{FF2B5EF4-FFF2-40B4-BE49-F238E27FC236}">
                    <a16:creationId xmlns:a16="http://schemas.microsoft.com/office/drawing/2014/main" id="{773F14C4-B7FB-4B60-97E1-4F8DAC54F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5" name="Freeform 355">
                <a:extLst>
                  <a:ext uri="{FF2B5EF4-FFF2-40B4-BE49-F238E27FC236}">
                    <a16:creationId xmlns:a16="http://schemas.microsoft.com/office/drawing/2014/main" id="{FC8339D4-954B-4142-A904-70AF6988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6" name="Freeform 356">
                <a:extLst>
                  <a:ext uri="{FF2B5EF4-FFF2-40B4-BE49-F238E27FC236}">
                    <a16:creationId xmlns:a16="http://schemas.microsoft.com/office/drawing/2014/main" id="{F3322294-1802-4EBD-93D0-E57D8E9C5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7" name="Freeform 357">
                <a:extLst>
                  <a:ext uri="{FF2B5EF4-FFF2-40B4-BE49-F238E27FC236}">
                    <a16:creationId xmlns:a16="http://schemas.microsoft.com/office/drawing/2014/main" id="{4678393B-B8C4-412F-90ED-6A9CE4E3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8" name="Freeform 358">
                <a:extLst>
                  <a:ext uri="{FF2B5EF4-FFF2-40B4-BE49-F238E27FC236}">
                    <a16:creationId xmlns:a16="http://schemas.microsoft.com/office/drawing/2014/main" id="{586F1A53-2CFD-4712-9E67-1AD96D61A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9" name="Freeform 359">
                <a:extLst>
                  <a:ext uri="{FF2B5EF4-FFF2-40B4-BE49-F238E27FC236}">
                    <a16:creationId xmlns:a16="http://schemas.microsoft.com/office/drawing/2014/main" id="{DFDCB1A9-88BC-4432-9EB4-56F203F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0" name="Freeform 360">
                <a:extLst>
                  <a:ext uri="{FF2B5EF4-FFF2-40B4-BE49-F238E27FC236}">
                    <a16:creationId xmlns:a16="http://schemas.microsoft.com/office/drawing/2014/main" id="{CB2E7C3A-C87A-4A6F-B9A3-384036D0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1" name="Freeform 361">
                <a:extLst>
                  <a:ext uri="{FF2B5EF4-FFF2-40B4-BE49-F238E27FC236}">
                    <a16:creationId xmlns:a16="http://schemas.microsoft.com/office/drawing/2014/main" id="{52C42663-6101-4E8C-B2EB-802273508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2" name="Freeform 362">
                <a:extLst>
                  <a:ext uri="{FF2B5EF4-FFF2-40B4-BE49-F238E27FC236}">
                    <a16:creationId xmlns:a16="http://schemas.microsoft.com/office/drawing/2014/main" id="{37D63915-7C8A-4CD0-B147-761F22D3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3" name="Freeform 363">
                <a:extLst>
                  <a:ext uri="{FF2B5EF4-FFF2-40B4-BE49-F238E27FC236}">
                    <a16:creationId xmlns:a16="http://schemas.microsoft.com/office/drawing/2014/main" id="{88C6934A-9135-48AD-8147-066DEB32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4" name="Freeform 364">
                <a:extLst>
                  <a:ext uri="{FF2B5EF4-FFF2-40B4-BE49-F238E27FC236}">
                    <a16:creationId xmlns:a16="http://schemas.microsoft.com/office/drawing/2014/main" id="{9B6E53C7-9CB0-4622-94A7-BB4CE668E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5" name="Freeform 365">
                <a:extLst>
                  <a:ext uri="{FF2B5EF4-FFF2-40B4-BE49-F238E27FC236}">
                    <a16:creationId xmlns:a16="http://schemas.microsoft.com/office/drawing/2014/main" id="{2FDEE0DE-E3DF-4EF6-855F-78ED2F5C6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6" name="Freeform 366">
                <a:extLst>
                  <a:ext uri="{FF2B5EF4-FFF2-40B4-BE49-F238E27FC236}">
                    <a16:creationId xmlns:a16="http://schemas.microsoft.com/office/drawing/2014/main" id="{1B083DF7-D5A4-4616-B50D-45246DA7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7" name="Freeform 367">
                <a:extLst>
                  <a:ext uri="{FF2B5EF4-FFF2-40B4-BE49-F238E27FC236}">
                    <a16:creationId xmlns:a16="http://schemas.microsoft.com/office/drawing/2014/main" id="{F36B95D3-4ED7-4A93-BF7A-039505316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8" name="Freeform 368">
                <a:extLst>
                  <a:ext uri="{FF2B5EF4-FFF2-40B4-BE49-F238E27FC236}">
                    <a16:creationId xmlns:a16="http://schemas.microsoft.com/office/drawing/2014/main" id="{BFD0A07D-48F9-415D-AD3C-931206326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9" name="Freeform 369">
                <a:extLst>
                  <a:ext uri="{FF2B5EF4-FFF2-40B4-BE49-F238E27FC236}">
                    <a16:creationId xmlns:a16="http://schemas.microsoft.com/office/drawing/2014/main" id="{897F4AF2-8F06-48DF-A4CC-58FCD7A40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0" name="Freeform 370">
                <a:extLst>
                  <a:ext uri="{FF2B5EF4-FFF2-40B4-BE49-F238E27FC236}">
                    <a16:creationId xmlns:a16="http://schemas.microsoft.com/office/drawing/2014/main" id="{478CC505-C4FB-4247-B3C4-AB89DD34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1" name="Freeform 371">
                <a:extLst>
                  <a:ext uri="{FF2B5EF4-FFF2-40B4-BE49-F238E27FC236}">
                    <a16:creationId xmlns:a16="http://schemas.microsoft.com/office/drawing/2014/main" id="{48755B9F-8545-49CE-980B-A167DC2B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2" name="Freeform 372">
                <a:extLst>
                  <a:ext uri="{FF2B5EF4-FFF2-40B4-BE49-F238E27FC236}">
                    <a16:creationId xmlns:a16="http://schemas.microsoft.com/office/drawing/2014/main" id="{83DE37A5-147A-4300-A043-1B2339256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3" name="Freeform 373">
                <a:extLst>
                  <a:ext uri="{FF2B5EF4-FFF2-40B4-BE49-F238E27FC236}">
                    <a16:creationId xmlns:a16="http://schemas.microsoft.com/office/drawing/2014/main" id="{CFDF26AB-DEF4-47B6-9295-6F7E8CD1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4" name="Freeform 374">
                <a:extLst>
                  <a:ext uri="{FF2B5EF4-FFF2-40B4-BE49-F238E27FC236}">
                    <a16:creationId xmlns:a16="http://schemas.microsoft.com/office/drawing/2014/main" id="{22C5A11D-8D7B-4D46-AE79-A8BAB682B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5" name="Freeform 375">
                <a:extLst>
                  <a:ext uri="{FF2B5EF4-FFF2-40B4-BE49-F238E27FC236}">
                    <a16:creationId xmlns:a16="http://schemas.microsoft.com/office/drawing/2014/main" id="{6E681013-1719-412B-ADD6-A3E14B5F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6" name="Freeform 376">
                <a:extLst>
                  <a:ext uri="{FF2B5EF4-FFF2-40B4-BE49-F238E27FC236}">
                    <a16:creationId xmlns:a16="http://schemas.microsoft.com/office/drawing/2014/main" id="{69C48829-4AAC-4E4E-8999-7A8AB11F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7" name="Freeform 377">
                <a:extLst>
                  <a:ext uri="{FF2B5EF4-FFF2-40B4-BE49-F238E27FC236}">
                    <a16:creationId xmlns:a16="http://schemas.microsoft.com/office/drawing/2014/main" id="{B277210A-BBFC-43DA-80CB-8C2270C3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8" name="Freeform 378">
                <a:extLst>
                  <a:ext uri="{FF2B5EF4-FFF2-40B4-BE49-F238E27FC236}">
                    <a16:creationId xmlns:a16="http://schemas.microsoft.com/office/drawing/2014/main" id="{B3F1767B-C91B-4478-AF97-02905E929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9" name="Freeform 379">
                <a:extLst>
                  <a:ext uri="{FF2B5EF4-FFF2-40B4-BE49-F238E27FC236}">
                    <a16:creationId xmlns:a16="http://schemas.microsoft.com/office/drawing/2014/main" id="{C31E861E-FB22-46A2-AFD4-5CDC92927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0" name="Freeform 380">
                <a:extLst>
                  <a:ext uri="{FF2B5EF4-FFF2-40B4-BE49-F238E27FC236}">
                    <a16:creationId xmlns:a16="http://schemas.microsoft.com/office/drawing/2014/main" id="{F7FF476A-8614-4AE9-BDEC-36705B9CF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1" name="Freeform 381">
                <a:extLst>
                  <a:ext uri="{FF2B5EF4-FFF2-40B4-BE49-F238E27FC236}">
                    <a16:creationId xmlns:a16="http://schemas.microsoft.com/office/drawing/2014/main" id="{0A16F9CA-DDCE-41DF-9A69-386C7B546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2" name="Freeform 382">
                <a:extLst>
                  <a:ext uri="{FF2B5EF4-FFF2-40B4-BE49-F238E27FC236}">
                    <a16:creationId xmlns:a16="http://schemas.microsoft.com/office/drawing/2014/main" id="{E072818C-F1C6-4F0B-B554-92C0D083D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3" name="Freeform 383">
                <a:extLst>
                  <a:ext uri="{FF2B5EF4-FFF2-40B4-BE49-F238E27FC236}">
                    <a16:creationId xmlns:a16="http://schemas.microsoft.com/office/drawing/2014/main" id="{AE10F8D8-506B-4ACD-811F-3A6E44366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4" name="Freeform 384">
                <a:extLst>
                  <a:ext uri="{FF2B5EF4-FFF2-40B4-BE49-F238E27FC236}">
                    <a16:creationId xmlns:a16="http://schemas.microsoft.com/office/drawing/2014/main" id="{3F736F47-C247-48F8-8568-F099EB6D4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5" name="Freeform 385">
                <a:extLst>
                  <a:ext uri="{FF2B5EF4-FFF2-40B4-BE49-F238E27FC236}">
                    <a16:creationId xmlns:a16="http://schemas.microsoft.com/office/drawing/2014/main" id="{50B51855-A3E9-4D0E-BBFA-9F1CC218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6" name="Freeform 386">
                <a:extLst>
                  <a:ext uri="{FF2B5EF4-FFF2-40B4-BE49-F238E27FC236}">
                    <a16:creationId xmlns:a16="http://schemas.microsoft.com/office/drawing/2014/main" id="{2F13811D-E374-4FF4-9468-4D41C9DC6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7" name="Freeform 387">
                <a:extLst>
                  <a:ext uri="{FF2B5EF4-FFF2-40B4-BE49-F238E27FC236}">
                    <a16:creationId xmlns:a16="http://schemas.microsoft.com/office/drawing/2014/main" id="{5AFCF866-07EA-4A03-A76C-C601C5822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8" name="Freeform 388">
                <a:extLst>
                  <a:ext uri="{FF2B5EF4-FFF2-40B4-BE49-F238E27FC236}">
                    <a16:creationId xmlns:a16="http://schemas.microsoft.com/office/drawing/2014/main" id="{2793BA57-5EBB-4C93-BE46-98C3C455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9" name="Freeform 389">
                <a:extLst>
                  <a:ext uri="{FF2B5EF4-FFF2-40B4-BE49-F238E27FC236}">
                    <a16:creationId xmlns:a16="http://schemas.microsoft.com/office/drawing/2014/main" id="{66FC21C1-BF63-49A4-8214-5CBAE9F79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0" name="Freeform 390">
                <a:extLst>
                  <a:ext uri="{FF2B5EF4-FFF2-40B4-BE49-F238E27FC236}">
                    <a16:creationId xmlns:a16="http://schemas.microsoft.com/office/drawing/2014/main" id="{6A44574D-497E-4187-A9E8-DA09C147B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1" name="Freeform 391">
                <a:extLst>
                  <a:ext uri="{FF2B5EF4-FFF2-40B4-BE49-F238E27FC236}">
                    <a16:creationId xmlns:a16="http://schemas.microsoft.com/office/drawing/2014/main" id="{93D54FC1-539D-424C-9EF7-1CE42BB0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2" name="Freeform 392">
                <a:extLst>
                  <a:ext uri="{FF2B5EF4-FFF2-40B4-BE49-F238E27FC236}">
                    <a16:creationId xmlns:a16="http://schemas.microsoft.com/office/drawing/2014/main" id="{07E25A8A-851C-4144-B389-D1A954994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3" name="Freeform 393">
                <a:extLst>
                  <a:ext uri="{FF2B5EF4-FFF2-40B4-BE49-F238E27FC236}">
                    <a16:creationId xmlns:a16="http://schemas.microsoft.com/office/drawing/2014/main" id="{4C66057F-7B0F-4BED-A3B5-E8E4E0A6D8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4" name="Freeform 394">
                <a:extLst>
                  <a:ext uri="{FF2B5EF4-FFF2-40B4-BE49-F238E27FC236}">
                    <a16:creationId xmlns:a16="http://schemas.microsoft.com/office/drawing/2014/main" id="{E3C1B7F9-113B-408D-B4AC-A236FBE42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5" name="Freeform 395">
                <a:extLst>
                  <a:ext uri="{FF2B5EF4-FFF2-40B4-BE49-F238E27FC236}">
                    <a16:creationId xmlns:a16="http://schemas.microsoft.com/office/drawing/2014/main" id="{7979BEC5-7A65-4397-8C5D-D9360FAB24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6" name="Freeform 396">
                <a:extLst>
                  <a:ext uri="{FF2B5EF4-FFF2-40B4-BE49-F238E27FC236}">
                    <a16:creationId xmlns:a16="http://schemas.microsoft.com/office/drawing/2014/main" id="{A6426172-AEEA-4C89-B7E4-3CDA26917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7" name="Freeform 397">
                <a:extLst>
                  <a:ext uri="{FF2B5EF4-FFF2-40B4-BE49-F238E27FC236}">
                    <a16:creationId xmlns:a16="http://schemas.microsoft.com/office/drawing/2014/main" id="{DB46FBC6-25C2-49E8-BEEF-0EA482EFF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8" name="Freeform 398">
                <a:extLst>
                  <a:ext uri="{FF2B5EF4-FFF2-40B4-BE49-F238E27FC236}">
                    <a16:creationId xmlns:a16="http://schemas.microsoft.com/office/drawing/2014/main" id="{AA384C14-F89B-4101-87D0-D5999D6EC0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9" name="Freeform 399">
                <a:extLst>
                  <a:ext uri="{FF2B5EF4-FFF2-40B4-BE49-F238E27FC236}">
                    <a16:creationId xmlns:a16="http://schemas.microsoft.com/office/drawing/2014/main" id="{6293D233-5F83-480A-B950-2BED84E8E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0" name="Freeform 400">
                <a:extLst>
                  <a:ext uri="{FF2B5EF4-FFF2-40B4-BE49-F238E27FC236}">
                    <a16:creationId xmlns:a16="http://schemas.microsoft.com/office/drawing/2014/main" id="{888BB2F6-AB21-4D3D-98E7-50BD81B9B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1" name="Freeform 401">
                <a:extLst>
                  <a:ext uri="{FF2B5EF4-FFF2-40B4-BE49-F238E27FC236}">
                    <a16:creationId xmlns:a16="http://schemas.microsoft.com/office/drawing/2014/main" id="{7943D1E3-B013-42DE-9F78-087A2F02C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2" name="Freeform 402">
                <a:extLst>
                  <a:ext uri="{FF2B5EF4-FFF2-40B4-BE49-F238E27FC236}">
                    <a16:creationId xmlns:a16="http://schemas.microsoft.com/office/drawing/2014/main" id="{3D4D78CA-35F6-4E9F-8028-C62C304D9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3" name="Freeform 403">
                <a:extLst>
                  <a:ext uri="{FF2B5EF4-FFF2-40B4-BE49-F238E27FC236}">
                    <a16:creationId xmlns:a16="http://schemas.microsoft.com/office/drawing/2014/main" id="{CF1DED7D-05A9-4AA5-A1B3-C617855F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4" name="Freeform 404">
                <a:extLst>
                  <a:ext uri="{FF2B5EF4-FFF2-40B4-BE49-F238E27FC236}">
                    <a16:creationId xmlns:a16="http://schemas.microsoft.com/office/drawing/2014/main" id="{8725932C-1B23-4FB8-87CD-46A34A32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5" name="Freeform 405">
                <a:extLst>
                  <a:ext uri="{FF2B5EF4-FFF2-40B4-BE49-F238E27FC236}">
                    <a16:creationId xmlns:a16="http://schemas.microsoft.com/office/drawing/2014/main" id="{B80690D2-78A4-47D7-A14B-1B0CC40B9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6" name="Freeform 406">
                <a:extLst>
                  <a:ext uri="{FF2B5EF4-FFF2-40B4-BE49-F238E27FC236}">
                    <a16:creationId xmlns:a16="http://schemas.microsoft.com/office/drawing/2014/main" id="{D8F8EE83-6573-4EB8-9C27-43DD28AD0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7" name="Freeform 407">
                <a:extLst>
                  <a:ext uri="{FF2B5EF4-FFF2-40B4-BE49-F238E27FC236}">
                    <a16:creationId xmlns:a16="http://schemas.microsoft.com/office/drawing/2014/main" id="{B80DBE58-E434-4A76-989A-E2FD3EC7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8" name="Freeform 408">
                <a:extLst>
                  <a:ext uri="{FF2B5EF4-FFF2-40B4-BE49-F238E27FC236}">
                    <a16:creationId xmlns:a16="http://schemas.microsoft.com/office/drawing/2014/main" id="{737A92BB-CB43-453C-B35E-992BAB644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9" name="Freeform 409">
                <a:extLst>
                  <a:ext uri="{FF2B5EF4-FFF2-40B4-BE49-F238E27FC236}">
                    <a16:creationId xmlns:a16="http://schemas.microsoft.com/office/drawing/2014/main" id="{0B998C26-17E8-4723-A9EF-EECA37077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0" name="Freeform 410">
                <a:extLst>
                  <a:ext uri="{FF2B5EF4-FFF2-40B4-BE49-F238E27FC236}">
                    <a16:creationId xmlns:a16="http://schemas.microsoft.com/office/drawing/2014/main" id="{1A9D3C78-7120-4065-9954-155995D43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1" name="Freeform 411">
                <a:extLst>
                  <a:ext uri="{FF2B5EF4-FFF2-40B4-BE49-F238E27FC236}">
                    <a16:creationId xmlns:a16="http://schemas.microsoft.com/office/drawing/2014/main" id="{EC5C5816-0EFF-46D4-B979-1C210A437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2" name="Freeform 412">
                <a:extLst>
                  <a:ext uri="{FF2B5EF4-FFF2-40B4-BE49-F238E27FC236}">
                    <a16:creationId xmlns:a16="http://schemas.microsoft.com/office/drawing/2014/main" id="{2312B708-EA25-498D-9658-A3B8DD8F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3" name="Freeform 413">
                <a:extLst>
                  <a:ext uri="{FF2B5EF4-FFF2-40B4-BE49-F238E27FC236}">
                    <a16:creationId xmlns:a16="http://schemas.microsoft.com/office/drawing/2014/main" id="{87E755F5-34E8-4075-8435-42834B814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4" name="Freeform 414">
                <a:extLst>
                  <a:ext uri="{FF2B5EF4-FFF2-40B4-BE49-F238E27FC236}">
                    <a16:creationId xmlns:a16="http://schemas.microsoft.com/office/drawing/2014/main" id="{3C16675B-396A-448B-8E91-D689F562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5" name="Line 415">
                <a:extLst>
                  <a:ext uri="{FF2B5EF4-FFF2-40B4-BE49-F238E27FC236}">
                    <a16:creationId xmlns:a16="http://schemas.microsoft.com/office/drawing/2014/main" id="{EE97EB0F-546E-4968-B38C-D7EFC57C2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6" name="Freeform 416">
                <a:extLst>
                  <a:ext uri="{FF2B5EF4-FFF2-40B4-BE49-F238E27FC236}">
                    <a16:creationId xmlns:a16="http://schemas.microsoft.com/office/drawing/2014/main" id="{D24C52AA-B9F7-489E-BB3C-EE3C2928D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7" name="Freeform 417">
                <a:extLst>
                  <a:ext uri="{FF2B5EF4-FFF2-40B4-BE49-F238E27FC236}">
                    <a16:creationId xmlns:a16="http://schemas.microsoft.com/office/drawing/2014/main" id="{DACAE32D-17C6-4538-BE6A-89E10B72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8" name="Freeform 418">
                <a:extLst>
                  <a:ext uri="{FF2B5EF4-FFF2-40B4-BE49-F238E27FC236}">
                    <a16:creationId xmlns:a16="http://schemas.microsoft.com/office/drawing/2014/main" id="{E29EBE74-F696-4346-BD0D-3B808AC5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9" name="Freeform 419">
                <a:extLst>
                  <a:ext uri="{FF2B5EF4-FFF2-40B4-BE49-F238E27FC236}">
                    <a16:creationId xmlns:a16="http://schemas.microsoft.com/office/drawing/2014/main" id="{17D5EFD1-20FF-4D52-AE30-F0411FFD1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0" name="Freeform 420">
                <a:extLst>
                  <a:ext uri="{FF2B5EF4-FFF2-40B4-BE49-F238E27FC236}">
                    <a16:creationId xmlns:a16="http://schemas.microsoft.com/office/drawing/2014/main" id="{7CCEB19D-A2BC-4DC9-9E2C-741DA0002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1" name="Freeform 421">
                <a:extLst>
                  <a:ext uri="{FF2B5EF4-FFF2-40B4-BE49-F238E27FC236}">
                    <a16:creationId xmlns:a16="http://schemas.microsoft.com/office/drawing/2014/main" id="{94917C2C-54BB-48E8-8258-36A33658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2" name="Freeform 422">
                <a:extLst>
                  <a:ext uri="{FF2B5EF4-FFF2-40B4-BE49-F238E27FC236}">
                    <a16:creationId xmlns:a16="http://schemas.microsoft.com/office/drawing/2014/main" id="{732EFCDD-779A-4ADD-8E92-DF99FD55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3" name="Freeform 423">
                <a:extLst>
                  <a:ext uri="{FF2B5EF4-FFF2-40B4-BE49-F238E27FC236}">
                    <a16:creationId xmlns:a16="http://schemas.microsoft.com/office/drawing/2014/main" id="{216E481E-5D16-414A-A0FF-56391399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4" name="Freeform 424">
                <a:extLst>
                  <a:ext uri="{FF2B5EF4-FFF2-40B4-BE49-F238E27FC236}">
                    <a16:creationId xmlns:a16="http://schemas.microsoft.com/office/drawing/2014/main" id="{127C8757-A08D-4FAF-BFB5-241BABD89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5" name="Freeform 425">
                <a:extLst>
                  <a:ext uri="{FF2B5EF4-FFF2-40B4-BE49-F238E27FC236}">
                    <a16:creationId xmlns:a16="http://schemas.microsoft.com/office/drawing/2014/main" id="{C13DA48F-7D44-425C-BF02-A4A72BCCA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6" name="Freeform 426">
                <a:extLst>
                  <a:ext uri="{FF2B5EF4-FFF2-40B4-BE49-F238E27FC236}">
                    <a16:creationId xmlns:a16="http://schemas.microsoft.com/office/drawing/2014/main" id="{5550C7C1-0119-474C-99C3-EE0507D22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7" name="Freeform 427">
                <a:extLst>
                  <a:ext uri="{FF2B5EF4-FFF2-40B4-BE49-F238E27FC236}">
                    <a16:creationId xmlns:a16="http://schemas.microsoft.com/office/drawing/2014/main" id="{CE2F179C-1D21-4953-A0B2-57608E460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8" name="Freeform 428">
                <a:extLst>
                  <a:ext uri="{FF2B5EF4-FFF2-40B4-BE49-F238E27FC236}">
                    <a16:creationId xmlns:a16="http://schemas.microsoft.com/office/drawing/2014/main" id="{D249DB49-52AC-49E0-AE9D-38F9E97C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9" name="Freeform 429">
                <a:extLst>
                  <a:ext uri="{FF2B5EF4-FFF2-40B4-BE49-F238E27FC236}">
                    <a16:creationId xmlns:a16="http://schemas.microsoft.com/office/drawing/2014/main" id="{D2FB24E4-89EF-4BD5-BEAB-ED3BC4A63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0" name="Freeform 430">
                <a:extLst>
                  <a:ext uri="{FF2B5EF4-FFF2-40B4-BE49-F238E27FC236}">
                    <a16:creationId xmlns:a16="http://schemas.microsoft.com/office/drawing/2014/main" id="{6D8BDA91-4E4A-43A6-BE9F-C5D59585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1" name="Freeform 431">
                <a:extLst>
                  <a:ext uri="{FF2B5EF4-FFF2-40B4-BE49-F238E27FC236}">
                    <a16:creationId xmlns:a16="http://schemas.microsoft.com/office/drawing/2014/main" id="{C9168CE2-9B7A-42C3-AA94-2646564AF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2" name="Freeform 432">
                <a:extLst>
                  <a:ext uri="{FF2B5EF4-FFF2-40B4-BE49-F238E27FC236}">
                    <a16:creationId xmlns:a16="http://schemas.microsoft.com/office/drawing/2014/main" id="{9142FBAE-9AD6-4FF0-A2C7-7AC6CCC39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3" name="Freeform 433">
                <a:extLst>
                  <a:ext uri="{FF2B5EF4-FFF2-40B4-BE49-F238E27FC236}">
                    <a16:creationId xmlns:a16="http://schemas.microsoft.com/office/drawing/2014/main" id="{B256E38B-33C4-411F-AF54-C136CB055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4" name="Freeform 434">
                <a:extLst>
                  <a:ext uri="{FF2B5EF4-FFF2-40B4-BE49-F238E27FC236}">
                    <a16:creationId xmlns:a16="http://schemas.microsoft.com/office/drawing/2014/main" id="{2A245B7F-04CD-4070-A76D-F494D889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5" name="Freeform 435">
                <a:extLst>
                  <a:ext uri="{FF2B5EF4-FFF2-40B4-BE49-F238E27FC236}">
                    <a16:creationId xmlns:a16="http://schemas.microsoft.com/office/drawing/2014/main" id="{ACE0A847-94D4-4865-BF3F-99F1F3F58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6" name="Freeform 436">
                <a:extLst>
                  <a:ext uri="{FF2B5EF4-FFF2-40B4-BE49-F238E27FC236}">
                    <a16:creationId xmlns:a16="http://schemas.microsoft.com/office/drawing/2014/main" id="{112A7A8C-3603-49B5-A74C-9D5C0335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7" name="Freeform 437">
                <a:extLst>
                  <a:ext uri="{FF2B5EF4-FFF2-40B4-BE49-F238E27FC236}">
                    <a16:creationId xmlns:a16="http://schemas.microsoft.com/office/drawing/2014/main" id="{A387348F-52A2-4066-87E6-F6CD5735D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8" name="Freeform 438">
                <a:extLst>
                  <a:ext uri="{FF2B5EF4-FFF2-40B4-BE49-F238E27FC236}">
                    <a16:creationId xmlns:a16="http://schemas.microsoft.com/office/drawing/2014/main" id="{18DC9941-B066-43F9-8647-4EF15E3CA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9" name="Freeform 439">
                <a:extLst>
                  <a:ext uri="{FF2B5EF4-FFF2-40B4-BE49-F238E27FC236}">
                    <a16:creationId xmlns:a16="http://schemas.microsoft.com/office/drawing/2014/main" id="{D7FB4B8D-1C10-4A71-BD5A-EA79B7CD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0" name="Freeform 440">
                <a:extLst>
                  <a:ext uri="{FF2B5EF4-FFF2-40B4-BE49-F238E27FC236}">
                    <a16:creationId xmlns:a16="http://schemas.microsoft.com/office/drawing/2014/main" id="{5CD1AAE9-992A-49DF-9F19-41C544EFE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1" name="Freeform 441">
                <a:extLst>
                  <a:ext uri="{FF2B5EF4-FFF2-40B4-BE49-F238E27FC236}">
                    <a16:creationId xmlns:a16="http://schemas.microsoft.com/office/drawing/2014/main" id="{B81FE408-0458-4624-8FFC-424F59CC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2" name="Freeform 442">
                <a:extLst>
                  <a:ext uri="{FF2B5EF4-FFF2-40B4-BE49-F238E27FC236}">
                    <a16:creationId xmlns:a16="http://schemas.microsoft.com/office/drawing/2014/main" id="{5E57DF43-DC6F-43B2-8F32-D080BAFD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3" name="Freeform 443">
                <a:extLst>
                  <a:ext uri="{FF2B5EF4-FFF2-40B4-BE49-F238E27FC236}">
                    <a16:creationId xmlns:a16="http://schemas.microsoft.com/office/drawing/2014/main" id="{236604C5-7156-48AD-9DA2-17EC6ADFB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4" name="Freeform 444">
                <a:extLst>
                  <a:ext uri="{FF2B5EF4-FFF2-40B4-BE49-F238E27FC236}">
                    <a16:creationId xmlns:a16="http://schemas.microsoft.com/office/drawing/2014/main" id="{B2CD696F-066C-4A30-8D69-6836C9F79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5" name="Freeform 445">
                <a:extLst>
                  <a:ext uri="{FF2B5EF4-FFF2-40B4-BE49-F238E27FC236}">
                    <a16:creationId xmlns:a16="http://schemas.microsoft.com/office/drawing/2014/main" id="{09FE0263-716E-4C94-BFA3-484B80E40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6" name="Freeform 446">
                <a:extLst>
                  <a:ext uri="{FF2B5EF4-FFF2-40B4-BE49-F238E27FC236}">
                    <a16:creationId xmlns:a16="http://schemas.microsoft.com/office/drawing/2014/main" id="{98B40338-60F6-4330-B8C7-A6B2EA886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7" name="Freeform 447">
                <a:extLst>
                  <a:ext uri="{FF2B5EF4-FFF2-40B4-BE49-F238E27FC236}">
                    <a16:creationId xmlns:a16="http://schemas.microsoft.com/office/drawing/2014/main" id="{5819B54C-8341-4C9F-8BD5-400A6097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8" name="Freeform 448">
                <a:extLst>
                  <a:ext uri="{FF2B5EF4-FFF2-40B4-BE49-F238E27FC236}">
                    <a16:creationId xmlns:a16="http://schemas.microsoft.com/office/drawing/2014/main" id="{B29288ED-87A1-4B2E-BBBF-3E2A6015F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9" name="Freeform 449">
                <a:extLst>
                  <a:ext uri="{FF2B5EF4-FFF2-40B4-BE49-F238E27FC236}">
                    <a16:creationId xmlns:a16="http://schemas.microsoft.com/office/drawing/2014/main" id="{67064D24-69EF-4DEF-80F0-EBC8FF391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0" name="Freeform 450">
                <a:extLst>
                  <a:ext uri="{FF2B5EF4-FFF2-40B4-BE49-F238E27FC236}">
                    <a16:creationId xmlns:a16="http://schemas.microsoft.com/office/drawing/2014/main" id="{1DA19972-AB14-42C9-A6B2-17127E5BC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1" name="Freeform 451">
                <a:extLst>
                  <a:ext uri="{FF2B5EF4-FFF2-40B4-BE49-F238E27FC236}">
                    <a16:creationId xmlns:a16="http://schemas.microsoft.com/office/drawing/2014/main" id="{1EA9B8DD-F336-4FC8-BED8-665880B7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2" name="Freeform 452">
                <a:extLst>
                  <a:ext uri="{FF2B5EF4-FFF2-40B4-BE49-F238E27FC236}">
                    <a16:creationId xmlns:a16="http://schemas.microsoft.com/office/drawing/2014/main" id="{58141ED1-68DE-48F1-AD16-4EF376E37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3" name="Freeform 453">
                <a:extLst>
                  <a:ext uri="{FF2B5EF4-FFF2-40B4-BE49-F238E27FC236}">
                    <a16:creationId xmlns:a16="http://schemas.microsoft.com/office/drawing/2014/main" id="{95E148E8-CF7B-45C4-9A9E-B5F63AF97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4" name="Freeform 454">
                <a:extLst>
                  <a:ext uri="{FF2B5EF4-FFF2-40B4-BE49-F238E27FC236}">
                    <a16:creationId xmlns:a16="http://schemas.microsoft.com/office/drawing/2014/main" id="{5276E420-476E-4BB4-A090-6C7C31AE3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5" name="Freeform 455">
                <a:extLst>
                  <a:ext uri="{FF2B5EF4-FFF2-40B4-BE49-F238E27FC236}">
                    <a16:creationId xmlns:a16="http://schemas.microsoft.com/office/drawing/2014/main" id="{158F45C9-0C2B-4A6C-B430-8FE356719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6" name="Freeform 456">
                <a:extLst>
                  <a:ext uri="{FF2B5EF4-FFF2-40B4-BE49-F238E27FC236}">
                    <a16:creationId xmlns:a16="http://schemas.microsoft.com/office/drawing/2014/main" id="{C0BE1517-BAFA-45ED-A3F7-B45E9A9AA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7" name="Freeform 457">
                <a:extLst>
                  <a:ext uri="{FF2B5EF4-FFF2-40B4-BE49-F238E27FC236}">
                    <a16:creationId xmlns:a16="http://schemas.microsoft.com/office/drawing/2014/main" id="{0C668484-D95A-4FD3-95D2-0BFBBCDFB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8" name="Freeform 458">
                <a:extLst>
                  <a:ext uri="{FF2B5EF4-FFF2-40B4-BE49-F238E27FC236}">
                    <a16:creationId xmlns:a16="http://schemas.microsoft.com/office/drawing/2014/main" id="{F9FB3C54-DEDA-4962-9CB2-EB11DCF1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40" name="Freeform 459">
              <a:extLst>
                <a:ext uri="{FF2B5EF4-FFF2-40B4-BE49-F238E27FC236}">
                  <a16:creationId xmlns:a16="http://schemas.microsoft.com/office/drawing/2014/main" id="{40150381-DD03-4C8D-9FBD-395B16661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Freeform 460">
              <a:extLst>
                <a:ext uri="{FF2B5EF4-FFF2-40B4-BE49-F238E27FC236}">
                  <a16:creationId xmlns:a16="http://schemas.microsoft.com/office/drawing/2014/main" id="{821B0A91-AEC4-48B6-A773-D5CE7090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Freeform 461">
              <a:extLst>
                <a:ext uri="{FF2B5EF4-FFF2-40B4-BE49-F238E27FC236}">
                  <a16:creationId xmlns:a16="http://schemas.microsoft.com/office/drawing/2014/main" id="{A7A04745-4AA2-4527-A9B5-8700E95E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3" name="Freeform 462">
              <a:extLst>
                <a:ext uri="{FF2B5EF4-FFF2-40B4-BE49-F238E27FC236}">
                  <a16:creationId xmlns:a16="http://schemas.microsoft.com/office/drawing/2014/main" id="{9CC976BE-D69E-4AF9-9217-AAA6B5EF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4" name="Freeform 463">
              <a:extLst>
                <a:ext uri="{FF2B5EF4-FFF2-40B4-BE49-F238E27FC236}">
                  <a16:creationId xmlns:a16="http://schemas.microsoft.com/office/drawing/2014/main" id="{B251665E-B8A2-4C44-B129-A8543B8D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5" name="Freeform 464">
              <a:extLst>
                <a:ext uri="{FF2B5EF4-FFF2-40B4-BE49-F238E27FC236}">
                  <a16:creationId xmlns:a16="http://schemas.microsoft.com/office/drawing/2014/main" id="{C875CC4B-8573-43C3-BF4B-1E28681F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6" name="Freeform 465">
              <a:extLst>
                <a:ext uri="{FF2B5EF4-FFF2-40B4-BE49-F238E27FC236}">
                  <a16:creationId xmlns:a16="http://schemas.microsoft.com/office/drawing/2014/main" id="{0A8EDF92-4068-45B3-85BC-88FB3528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Freeform 466">
              <a:extLst>
                <a:ext uri="{FF2B5EF4-FFF2-40B4-BE49-F238E27FC236}">
                  <a16:creationId xmlns:a16="http://schemas.microsoft.com/office/drawing/2014/main" id="{026EFB2C-BA61-43DA-9591-5D90A554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8" name="Freeform 467">
              <a:extLst>
                <a:ext uri="{FF2B5EF4-FFF2-40B4-BE49-F238E27FC236}">
                  <a16:creationId xmlns:a16="http://schemas.microsoft.com/office/drawing/2014/main" id="{61B0AFAB-D4EA-4BD1-ABC0-B870B5C4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9" name="Freeform 468">
              <a:extLst>
                <a:ext uri="{FF2B5EF4-FFF2-40B4-BE49-F238E27FC236}">
                  <a16:creationId xmlns:a16="http://schemas.microsoft.com/office/drawing/2014/main" id="{2AA182CB-4DB1-4A35-A530-DF144B02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0" name="Freeform 469">
              <a:extLst>
                <a:ext uri="{FF2B5EF4-FFF2-40B4-BE49-F238E27FC236}">
                  <a16:creationId xmlns:a16="http://schemas.microsoft.com/office/drawing/2014/main" id="{4548D904-592A-4EC8-8B00-C97A149B8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1" name="Freeform 470">
              <a:extLst>
                <a:ext uri="{FF2B5EF4-FFF2-40B4-BE49-F238E27FC236}">
                  <a16:creationId xmlns:a16="http://schemas.microsoft.com/office/drawing/2014/main" id="{22EEAD1C-2006-4BC4-ABDE-BC2C8C66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2" name="Freeform 471">
              <a:extLst>
                <a:ext uri="{FF2B5EF4-FFF2-40B4-BE49-F238E27FC236}">
                  <a16:creationId xmlns:a16="http://schemas.microsoft.com/office/drawing/2014/main" id="{8E606359-2320-493C-9D76-C4F966B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3" name="Freeform 472">
              <a:extLst>
                <a:ext uri="{FF2B5EF4-FFF2-40B4-BE49-F238E27FC236}">
                  <a16:creationId xmlns:a16="http://schemas.microsoft.com/office/drawing/2014/main" id="{6574E085-637E-490D-9EF2-ABBEA6A2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4" name="Freeform 473">
              <a:extLst>
                <a:ext uri="{FF2B5EF4-FFF2-40B4-BE49-F238E27FC236}">
                  <a16:creationId xmlns:a16="http://schemas.microsoft.com/office/drawing/2014/main" id="{FB54465E-0DBE-4AD0-B0E1-FCB6C9D9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5" name="Freeform 474">
              <a:extLst>
                <a:ext uri="{FF2B5EF4-FFF2-40B4-BE49-F238E27FC236}">
                  <a16:creationId xmlns:a16="http://schemas.microsoft.com/office/drawing/2014/main" id="{328D948C-1B1F-41DB-ADFF-C02759CB9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6" name="Freeform 475">
              <a:extLst>
                <a:ext uri="{FF2B5EF4-FFF2-40B4-BE49-F238E27FC236}">
                  <a16:creationId xmlns:a16="http://schemas.microsoft.com/office/drawing/2014/main" id="{6A53F442-CB33-4EF2-90BB-59344BE1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7" name="Freeform 476">
              <a:extLst>
                <a:ext uri="{FF2B5EF4-FFF2-40B4-BE49-F238E27FC236}">
                  <a16:creationId xmlns:a16="http://schemas.microsoft.com/office/drawing/2014/main" id="{002DE7A2-84E8-4D9E-94E7-5C427550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8" name="Freeform 477">
              <a:extLst>
                <a:ext uri="{FF2B5EF4-FFF2-40B4-BE49-F238E27FC236}">
                  <a16:creationId xmlns:a16="http://schemas.microsoft.com/office/drawing/2014/main" id="{2FB87BD4-9FCC-474F-867B-9EB4C087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9" name="Freeform 478">
              <a:extLst>
                <a:ext uri="{FF2B5EF4-FFF2-40B4-BE49-F238E27FC236}">
                  <a16:creationId xmlns:a16="http://schemas.microsoft.com/office/drawing/2014/main" id="{62853FDA-4D3C-4CA5-ABC1-923FEC0E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0" name="Freeform 479">
              <a:extLst>
                <a:ext uri="{FF2B5EF4-FFF2-40B4-BE49-F238E27FC236}">
                  <a16:creationId xmlns:a16="http://schemas.microsoft.com/office/drawing/2014/main" id="{79A9140F-E7F7-4D78-8908-8ADF30A6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1" name="Freeform 480">
              <a:extLst>
                <a:ext uri="{FF2B5EF4-FFF2-40B4-BE49-F238E27FC236}">
                  <a16:creationId xmlns:a16="http://schemas.microsoft.com/office/drawing/2014/main" id="{38F18B4F-279B-456D-9962-99AF92A76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2" name="Freeform 481">
              <a:extLst>
                <a:ext uri="{FF2B5EF4-FFF2-40B4-BE49-F238E27FC236}">
                  <a16:creationId xmlns:a16="http://schemas.microsoft.com/office/drawing/2014/main" id="{B1779DF2-FFB2-49AF-9641-A36785A7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3" name="Freeform 482">
              <a:extLst>
                <a:ext uri="{FF2B5EF4-FFF2-40B4-BE49-F238E27FC236}">
                  <a16:creationId xmlns:a16="http://schemas.microsoft.com/office/drawing/2014/main" id="{01F8F50A-3F67-4494-AFAC-A3DD2601C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4" name="Freeform 483">
              <a:extLst>
                <a:ext uri="{FF2B5EF4-FFF2-40B4-BE49-F238E27FC236}">
                  <a16:creationId xmlns:a16="http://schemas.microsoft.com/office/drawing/2014/main" id="{9486F2D2-23AA-44F8-A9C0-468CC772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5" name="Freeform 484">
              <a:extLst>
                <a:ext uri="{FF2B5EF4-FFF2-40B4-BE49-F238E27FC236}">
                  <a16:creationId xmlns:a16="http://schemas.microsoft.com/office/drawing/2014/main" id="{A2F978CB-1302-4D67-A0F8-00D1C1D0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6" name="Freeform 485">
              <a:extLst>
                <a:ext uri="{FF2B5EF4-FFF2-40B4-BE49-F238E27FC236}">
                  <a16:creationId xmlns:a16="http://schemas.microsoft.com/office/drawing/2014/main" id="{8C80541C-B51A-4B97-B5DC-99936327A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7" name="Freeform 486">
              <a:extLst>
                <a:ext uri="{FF2B5EF4-FFF2-40B4-BE49-F238E27FC236}">
                  <a16:creationId xmlns:a16="http://schemas.microsoft.com/office/drawing/2014/main" id="{3902B903-2E32-4C92-B570-D1A25D56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8" name="Freeform 487">
              <a:extLst>
                <a:ext uri="{FF2B5EF4-FFF2-40B4-BE49-F238E27FC236}">
                  <a16:creationId xmlns:a16="http://schemas.microsoft.com/office/drawing/2014/main" id="{EA9B111D-CBE5-4E6C-936C-FE6BF3E5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9" name="Freeform 488">
              <a:extLst>
                <a:ext uri="{FF2B5EF4-FFF2-40B4-BE49-F238E27FC236}">
                  <a16:creationId xmlns:a16="http://schemas.microsoft.com/office/drawing/2014/main" id="{FBC0326D-8757-44B8-B38B-6FCF42FDA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0" name="Freeform 489">
              <a:extLst>
                <a:ext uri="{FF2B5EF4-FFF2-40B4-BE49-F238E27FC236}">
                  <a16:creationId xmlns:a16="http://schemas.microsoft.com/office/drawing/2014/main" id="{5F367A52-6942-4DD8-9784-93C377A2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1" name="Freeform 490">
              <a:extLst>
                <a:ext uri="{FF2B5EF4-FFF2-40B4-BE49-F238E27FC236}">
                  <a16:creationId xmlns:a16="http://schemas.microsoft.com/office/drawing/2014/main" id="{B883DD1E-B436-4821-8B7E-47AC660CC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2" name="Freeform 491">
              <a:extLst>
                <a:ext uri="{FF2B5EF4-FFF2-40B4-BE49-F238E27FC236}">
                  <a16:creationId xmlns:a16="http://schemas.microsoft.com/office/drawing/2014/main" id="{BBD8087C-EDFF-4737-8CC2-9EFFEEB6F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3" name="Freeform 492">
              <a:extLst>
                <a:ext uri="{FF2B5EF4-FFF2-40B4-BE49-F238E27FC236}">
                  <a16:creationId xmlns:a16="http://schemas.microsoft.com/office/drawing/2014/main" id="{AF207A3F-60A9-41C8-B7FB-45767919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4" name="Freeform 493">
              <a:extLst>
                <a:ext uri="{FF2B5EF4-FFF2-40B4-BE49-F238E27FC236}">
                  <a16:creationId xmlns:a16="http://schemas.microsoft.com/office/drawing/2014/main" id="{5CB13D20-7F6B-4E50-A92D-80A82F5F6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5" name="Freeform 494">
              <a:extLst>
                <a:ext uri="{FF2B5EF4-FFF2-40B4-BE49-F238E27FC236}">
                  <a16:creationId xmlns:a16="http://schemas.microsoft.com/office/drawing/2014/main" id="{B5606C4D-C2A0-4A49-BD9B-9C6244DA1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6" name="Freeform 495">
              <a:extLst>
                <a:ext uri="{FF2B5EF4-FFF2-40B4-BE49-F238E27FC236}">
                  <a16:creationId xmlns:a16="http://schemas.microsoft.com/office/drawing/2014/main" id="{0C60C061-5815-4240-95E7-6A1E7A46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7" name="Freeform 496">
              <a:extLst>
                <a:ext uri="{FF2B5EF4-FFF2-40B4-BE49-F238E27FC236}">
                  <a16:creationId xmlns:a16="http://schemas.microsoft.com/office/drawing/2014/main" id="{E404C1AA-2D01-4A6A-961F-C49B7626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8" name="Freeform 497">
              <a:extLst>
                <a:ext uri="{FF2B5EF4-FFF2-40B4-BE49-F238E27FC236}">
                  <a16:creationId xmlns:a16="http://schemas.microsoft.com/office/drawing/2014/main" id="{DFEB5CE5-A82B-4C49-BF4D-CD4CE28F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9" name="Freeform 498">
              <a:extLst>
                <a:ext uri="{FF2B5EF4-FFF2-40B4-BE49-F238E27FC236}">
                  <a16:creationId xmlns:a16="http://schemas.microsoft.com/office/drawing/2014/main" id="{A9FA0B83-7B79-4195-AC6C-D862B38A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0" name="Freeform 499">
              <a:extLst>
                <a:ext uri="{FF2B5EF4-FFF2-40B4-BE49-F238E27FC236}">
                  <a16:creationId xmlns:a16="http://schemas.microsoft.com/office/drawing/2014/main" id="{B94DC5B1-EB76-45A4-B4DF-594B4753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1" name="Freeform 500">
              <a:extLst>
                <a:ext uri="{FF2B5EF4-FFF2-40B4-BE49-F238E27FC236}">
                  <a16:creationId xmlns:a16="http://schemas.microsoft.com/office/drawing/2014/main" id="{10E8B672-555B-4EEE-B72B-280B4E48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2" name="Freeform 501">
              <a:extLst>
                <a:ext uri="{FF2B5EF4-FFF2-40B4-BE49-F238E27FC236}">
                  <a16:creationId xmlns:a16="http://schemas.microsoft.com/office/drawing/2014/main" id="{FA04209D-8BA3-4269-9065-F4E0AC6D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502">
              <a:extLst>
                <a:ext uri="{FF2B5EF4-FFF2-40B4-BE49-F238E27FC236}">
                  <a16:creationId xmlns:a16="http://schemas.microsoft.com/office/drawing/2014/main" id="{45E20A59-09BC-4E6B-BAFA-8FEB9A26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Freeform 503">
              <a:extLst>
                <a:ext uri="{FF2B5EF4-FFF2-40B4-BE49-F238E27FC236}">
                  <a16:creationId xmlns:a16="http://schemas.microsoft.com/office/drawing/2014/main" id="{A27132BB-2564-4E4F-8622-B69550AC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Freeform 504">
              <a:extLst>
                <a:ext uri="{FF2B5EF4-FFF2-40B4-BE49-F238E27FC236}">
                  <a16:creationId xmlns:a16="http://schemas.microsoft.com/office/drawing/2014/main" id="{8E0E93AB-DAC2-46F3-BB04-7DDF55B7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6" name="Freeform 505">
              <a:extLst>
                <a:ext uri="{FF2B5EF4-FFF2-40B4-BE49-F238E27FC236}">
                  <a16:creationId xmlns:a16="http://schemas.microsoft.com/office/drawing/2014/main" id="{0F11AF94-6B5C-44BA-AB30-38B71039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7" name="Freeform 506">
              <a:extLst>
                <a:ext uri="{FF2B5EF4-FFF2-40B4-BE49-F238E27FC236}">
                  <a16:creationId xmlns:a16="http://schemas.microsoft.com/office/drawing/2014/main" id="{7F1ECA0F-9046-4524-908A-36C60ACA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Freeform 507">
              <a:extLst>
                <a:ext uri="{FF2B5EF4-FFF2-40B4-BE49-F238E27FC236}">
                  <a16:creationId xmlns:a16="http://schemas.microsoft.com/office/drawing/2014/main" id="{8949600F-738F-44DA-B006-543CD3EC2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9" name="Freeform 508">
              <a:extLst>
                <a:ext uri="{FF2B5EF4-FFF2-40B4-BE49-F238E27FC236}">
                  <a16:creationId xmlns:a16="http://schemas.microsoft.com/office/drawing/2014/main" id="{1B5BADCF-E56E-4F80-8C14-6E74C721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0" name="Freeform 509">
              <a:extLst>
                <a:ext uri="{FF2B5EF4-FFF2-40B4-BE49-F238E27FC236}">
                  <a16:creationId xmlns:a16="http://schemas.microsoft.com/office/drawing/2014/main" id="{9449EE8F-2A07-44FE-B9FC-6E9E123F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1" name="Freeform 510">
              <a:extLst>
                <a:ext uri="{FF2B5EF4-FFF2-40B4-BE49-F238E27FC236}">
                  <a16:creationId xmlns:a16="http://schemas.microsoft.com/office/drawing/2014/main" id="{B2A55210-5A3D-4191-9BEA-294AFE0B5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2" name="Freeform 511">
              <a:extLst>
                <a:ext uri="{FF2B5EF4-FFF2-40B4-BE49-F238E27FC236}">
                  <a16:creationId xmlns:a16="http://schemas.microsoft.com/office/drawing/2014/main" id="{C1D84E73-A882-4EBB-984C-3B8582205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3" name="Freeform 512">
              <a:extLst>
                <a:ext uri="{FF2B5EF4-FFF2-40B4-BE49-F238E27FC236}">
                  <a16:creationId xmlns:a16="http://schemas.microsoft.com/office/drawing/2014/main" id="{AF3F201D-156C-4F56-BD54-2C81336A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4" name="Freeform 513">
              <a:extLst>
                <a:ext uri="{FF2B5EF4-FFF2-40B4-BE49-F238E27FC236}">
                  <a16:creationId xmlns:a16="http://schemas.microsoft.com/office/drawing/2014/main" id="{4846B7A0-17DA-4848-A752-8A2BFF7B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5" name="Freeform 514">
              <a:extLst>
                <a:ext uri="{FF2B5EF4-FFF2-40B4-BE49-F238E27FC236}">
                  <a16:creationId xmlns:a16="http://schemas.microsoft.com/office/drawing/2014/main" id="{5ADD4C4D-6DA1-4840-82F4-7C71D251B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6" name="Freeform 515">
              <a:extLst>
                <a:ext uri="{FF2B5EF4-FFF2-40B4-BE49-F238E27FC236}">
                  <a16:creationId xmlns:a16="http://schemas.microsoft.com/office/drawing/2014/main" id="{9C6B1E5A-84B1-46B3-935A-3189A806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7" name="Freeform 516">
              <a:extLst>
                <a:ext uri="{FF2B5EF4-FFF2-40B4-BE49-F238E27FC236}">
                  <a16:creationId xmlns:a16="http://schemas.microsoft.com/office/drawing/2014/main" id="{E5C3AC60-2CC0-4678-AD81-ADF5608B4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8" name="Freeform 517">
              <a:extLst>
                <a:ext uri="{FF2B5EF4-FFF2-40B4-BE49-F238E27FC236}">
                  <a16:creationId xmlns:a16="http://schemas.microsoft.com/office/drawing/2014/main" id="{4BD9203D-AD45-4CC3-920F-124801711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9" name="Freeform 518">
              <a:extLst>
                <a:ext uri="{FF2B5EF4-FFF2-40B4-BE49-F238E27FC236}">
                  <a16:creationId xmlns:a16="http://schemas.microsoft.com/office/drawing/2014/main" id="{ACAAF03E-5262-4761-8129-34CB0B4C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0" name="Freeform 519">
              <a:extLst>
                <a:ext uri="{FF2B5EF4-FFF2-40B4-BE49-F238E27FC236}">
                  <a16:creationId xmlns:a16="http://schemas.microsoft.com/office/drawing/2014/main" id="{B5E3EAC3-4385-4D9C-B59A-D9F84224D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1" name="Freeform 520">
              <a:extLst>
                <a:ext uri="{FF2B5EF4-FFF2-40B4-BE49-F238E27FC236}">
                  <a16:creationId xmlns:a16="http://schemas.microsoft.com/office/drawing/2014/main" id="{6B557DC0-FD05-49BF-84D5-F3BFFEFA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2" name="Freeform 521">
              <a:extLst>
                <a:ext uri="{FF2B5EF4-FFF2-40B4-BE49-F238E27FC236}">
                  <a16:creationId xmlns:a16="http://schemas.microsoft.com/office/drawing/2014/main" id="{6C84F08F-50E7-400B-A1C2-5EDCAC6D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3" name="Freeform 522">
              <a:extLst>
                <a:ext uri="{FF2B5EF4-FFF2-40B4-BE49-F238E27FC236}">
                  <a16:creationId xmlns:a16="http://schemas.microsoft.com/office/drawing/2014/main" id="{96BAB163-9AB6-4CC7-93CA-D4BC0101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4" name="Freeform 523">
              <a:extLst>
                <a:ext uri="{FF2B5EF4-FFF2-40B4-BE49-F238E27FC236}">
                  <a16:creationId xmlns:a16="http://schemas.microsoft.com/office/drawing/2014/main" id="{9619F28F-9BB5-43F6-A956-CFBD5D24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Freeform 524">
              <a:extLst>
                <a:ext uri="{FF2B5EF4-FFF2-40B4-BE49-F238E27FC236}">
                  <a16:creationId xmlns:a16="http://schemas.microsoft.com/office/drawing/2014/main" id="{B58C76E9-E9CD-46B2-9BB3-633FF12DC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6" name="Freeform 525">
              <a:extLst>
                <a:ext uri="{FF2B5EF4-FFF2-40B4-BE49-F238E27FC236}">
                  <a16:creationId xmlns:a16="http://schemas.microsoft.com/office/drawing/2014/main" id="{F39AC999-F732-4669-9C73-67C69DD8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7" name="Freeform 526">
              <a:extLst>
                <a:ext uri="{FF2B5EF4-FFF2-40B4-BE49-F238E27FC236}">
                  <a16:creationId xmlns:a16="http://schemas.microsoft.com/office/drawing/2014/main" id="{6020DC3D-B4AD-47AF-AF00-E742E6AF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8" name="Freeform 527">
              <a:extLst>
                <a:ext uri="{FF2B5EF4-FFF2-40B4-BE49-F238E27FC236}">
                  <a16:creationId xmlns:a16="http://schemas.microsoft.com/office/drawing/2014/main" id="{40929BCA-1E10-4178-A030-0BC95389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9" name="Freeform 528">
              <a:extLst>
                <a:ext uri="{FF2B5EF4-FFF2-40B4-BE49-F238E27FC236}">
                  <a16:creationId xmlns:a16="http://schemas.microsoft.com/office/drawing/2014/main" id="{0973E152-C39E-4136-A97A-47D6301A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0" name="Freeform 529">
              <a:extLst>
                <a:ext uri="{FF2B5EF4-FFF2-40B4-BE49-F238E27FC236}">
                  <a16:creationId xmlns:a16="http://schemas.microsoft.com/office/drawing/2014/main" id="{472B6A0E-4D80-461C-87AE-6443AC3D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1" name="Freeform 530">
              <a:extLst>
                <a:ext uri="{FF2B5EF4-FFF2-40B4-BE49-F238E27FC236}">
                  <a16:creationId xmlns:a16="http://schemas.microsoft.com/office/drawing/2014/main" id="{A6B5BA3C-966F-40D7-912C-2002E84E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2" name="Freeform 531">
              <a:extLst>
                <a:ext uri="{FF2B5EF4-FFF2-40B4-BE49-F238E27FC236}">
                  <a16:creationId xmlns:a16="http://schemas.microsoft.com/office/drawing/2014/main" id="{0693E973-1CEB-4565-BC39-C285F5D58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3" name="Freeform 532">
              <a:extLst>
                <a:ext uri="{FF2B5EF4-FFF2-40B4-BE49-F238E27FC236}">
                  <a16:creationId xmlns:a16="http://schemas.microsoft.com/office/drawing/2014/main" id="{60348D7B-7F35-4F6F-9D9B-9CAAD815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4" name="Freeform 533">
              <a:extLst>
                <a:ext uri="{FF2B5EF4-FFF2-40B4-BE49-F238E27FC236}">
                  <a16:creationId xmlns:a16="http://schemas.microsoft.com/office/drawing/2014/main" id="{8E8F54CF-6C04-4847-86A3-6D08B8AA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5" name="Freeform 534">
              <a:extLst>
                <a:ext uri="{FF2B5EF4-FFF2-40B4-BE49-F238E27FC236}">
                  <a16:creationId xmlns:a16="http://schemas.microsoft.com/office/drawing/2014/main" id="{67287DC9-BD5D-4089-8600-660CD506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6" name="Freeform 535">
              <a:extLst>
                <a:ext uri="{FF2B5EF4-FFF2-40B4-BE49-F238E27FC236}">
                  <a16:creationId xmlns:a16="http://schemas.microsoft.com/office/drawing/2014/main" id="{0A93C8B4-FD9C-4E51-BE5B-F9C2E650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7" name="Freeform 536">
              <a:extLst>
                <a:ext uri="{FF2B5EF4-FFF2-40B4-BE49-F238E27FC236}">
                  <a16:creationId xmlns:a16="http://schemas.microsoft.com/office/drawing/2014/main" id="{C70B75E0-F00C-4F5A-B6D5-F6AAE52F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8" name="Freeform 537">
              <a:extLst>
                <a:ext uri="{FF2B5EF4-FFF2-40B4-BE49-F238E27FC236}">
                  <a16:creationId xmlns:a16="http://schemas.microsoft.com/office/drawing/2014/main" id="{C717BC5A-F1B1-496D-8EBE-880EFE958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9" name="Freeform 538">
              <a:extLst>
                <a:ext uri="{FF2B5EF4-FFF2-40B4-BE49-F238E27FC236}">
                  <a16:creationId xmlns:a16="http://schemas.microsoft.com/office/drawing/2014/main" id="{3157ED42-7D3B-4DB5-8222-8AAD6C2B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0" name="Freeform 539">
              <a:extLst>
                <a:ext uri="{FF2B5EF4-FFF2-40B4-BE49-F238E27FC236}">
                  <a16:creationId xmlns:a16="http://schemas.microsoft.com/office/drawing/2014/main" id="{1BF7D6CE-2E9C-4380-A9CF-9AD2E3E0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1" name="Freeform 540">
              <a:extLst>
                <a:ext uri="{FF2B5EF4-FFF2-40B4-BE49-F238E27FC236}">
                  <a16:creationId xmlns:a16="http://schemas.microsoft.com/office/drawing/2014/main" id="{43AA1DE9-EF5B-48F0-85FC-47650E15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2" name="Freeform 541">
              <a:extLst>
                <a:ext uri="{FF2B5EF4-FFF2-40B4-BE49-F238E27FC236}">
                  <a16:creationId xmlns:a16="http://schemas.microsoft.com/office/drawing/2014/main" id="{6E564054-C9DF-4C83-A761-DFA2E24A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3" name="Freeform 542">
              <a:extLst>
                <a:ext uri="{FF2B5EF4-FFF2-40B4-BE49-F238E27FC236}">
                  <a16:creationId xmlns:a16="http://schemas.microsoft.com/office/drawing/2014/main" id="{B76DD04F-AEEF-42B5-A2CB-1A72240B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4" name="Freeform 543">
              <a:extLst>
                <a:ext uri="{FF2B5EF4-FFF2-40B4-BE49-F238E27FC236}">
                  <a16:creationId xmlns:a16="http://schemas.microsoft.com/office/drawing/2014/main" id="{F6779B80-883D-49BA-9352-8F7EA593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5" name="Freeform 544">
              <a:extLst>
                <a:ext uri="{FF2B5EF4-FFF2-40B4-BE49-F238E27FC236}">
                  <a16:creationId xmlns:a16="http://schemas.microsoft.com/office/drawing/2014/main" id="{9B3A6889-9E31-4E01-A19E-DCD24886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6" name="Freeform 545">
              <a:extLst>
                <a:ext uri="{FF2B5EF4-FFF2-40B4-BE49-F238E27FC236}">
                  <a16:creationId xmlns:a16="http://schemas.microsoft.com/office/drawing/2014/main" id="{2E192BEE-8A0F-4E51-BA5C-C35E61B8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7" name="Freeform 546">
              <a:extLst>
                <a:ext uri="{FF2B5EF4-FFF2-40B4-BE49-F238E27FC236}">
                  <a16:creationId xmlns:a16="http://schemas.microsoft.com/office/drawing/2014/main" id="{6A018CAA-F00E-4B62-BAA9-ABE5974A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8" name="Freeform 547">
              <a:extLst>
                <a:ext uri="{FF2B5EF4-FFF2-40B4-BE49-F238E27FC236}">
                  <a16:creationId xmlns:a16="http://schemas.microsoft.com/office/drawing/2014/main" id="{9C2140D5-2B1C-4EA4-AD8D-235874B9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9" name="Freeform 548">
              <a:extLst>
                <a:ext uri="{FF2B5EF4-FFF2-40B4-BE49-F238E27FC236}">
                  <a16:creationId xmlns:a16="http://schemas.microsoft.com/office/drawing/2014/main" id="{8D433765-B964-4207-AD17-13EAF795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0" name="Freeform 549">
              <a:extLst>
                <a:ext uri="{FF2B5EF4-FFF2-40B4-BE49-F238E27FC236}">
                  <a16:creationId xmlns:a16="http://schemas.microsoft.com/office/drawing/2014/main" id="{9F3EDF92-DB8F-46B7-B3D2-3E552218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1" name="Freeform 550">
              <a:extLst>
                <a:ext uri="{FF2B5EF4-FFF2-40B4-BE49-F238E27FC236}">
                  <a16:creationId xmlns:a16="http://schemas.microsoft.com/office/drawing/2014/main" id="{6417C979-6747-48AB-BA6C-5D4041CD1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2" name="Freeform 551">
              <a:extLst>
                <a:ext uri="{FF2B5EF4-FFF2-40B4-BE49-F238E27FC236}">
                  <a16:creationId xmlns:a16="http://schemas.microsoft.com/office/drawing/2014/main" id="{0D697D18-F99F-428E-A9DD-FDF68CEB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3" name="Freeform 552">
              <a:extLst>
                <a:ext uri="{FF2B5EF4-FFF2-40B4-BE49-F238E27FC236}">
                  <a16:creationId xmlns:a16="http://schemas.microsoft.com/office/drawing/2014/main" id="{E1D88C9C-2E11-4E31-A60C-69E9C3E5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4" name="Freeform 553">
              <a:extLst>
                <a:ext uri="{FF2B5EF4-FFF2-40B4-BE49-F238E27FC236}">
                  <a16:creationId xmlns:a16="http://schemas.microsoft.com/office/drawing/2014/main" id="{3C12B385-070D-47E2-9C0F-378FF16D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5" name="Freeform 554">
              <a:extLst>
                <a:ext uri="{FF2B5EF4-FFF2-40B4-BE49-F238E27FC236}">
                  <a16:creationId xmlns:a16="http://schemas.microsoft.com/office/drawing/2014/main" id="{19B19559-BA81-43C4-A306-3AB9D06D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6" name="Freeform 555">
              <a:extLst>
                <a:ext uri="{FF2B5EF4-FFF2-40B4-BE49-F238E27FC236}">
                  <a16:creationId xmlns:a16="http://schemas.microsoft.com/office/drawing/2014/main" id="{9A912B40-5790-4B3E-AF9C-9D1FC072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7" name="Freeform 556">
              <a:extLst>
                <a:ext uri="{FF2B5EF4-FFF2-40B4-BE49-F238E27FC236}">
                  <a16:creationId xmlns:a16="http://schemas.microsoft.com/office/drawing/2014/main" id="{AAFF08D3-A6C5-472E-A855-86E12E3A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8" name="Freeform 557">
              <a:extLst>
                <a:ext uri="{FF2B5EF4-FFF2-40B4-BE49-F238E27FC236}">
                  <a16:creationId xmlns:a16="http://schemas.microsoft.com/office/drawing/2014/main" id="{9B803DF8-2530-4796-B870-60C029D5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9" name="Freeform 558">
              <a:extLst>
                <a:ext uri="{FF2B5EF4-FFF2-40B4-BE49-F238E27FC236}">
                  <a16:creationId xmlns:a16="http://schemas.microsoft.com/office/drawing/2014/main" id="{A0498072-8FFF-4FF8-AC50-E2BFC864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0" name="Freeform 559">
              <a:extLst>
                <a:ext uri="{FF2B5EF4-FFF2-40B4-BE49-F238E27FC236}">
                  <a16:creationId xmlns:a16="http://schemas.microsoft.com/office/drawing/2014/main" id="{35B3F8D8-87B2-4A7F-AC0B-CC134A6C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1" name="Freeform 560">
              <a:extLst>
                <a:ext uri="{FF2B5EF4-FFF2-40B4-BE49-F238E27FC236}">
                  <a16:creationId xmlns:a16="http://schemas.microsoft.com/office/drawing/2014/main" id="{82A63EA0-9A62-404F-96CB-3A2637526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2" name="Freeform 561">
              <a:extLst>
                <a:ext uri="{FF2B5EF4-FFF2-40B4-BE49-F238E27FC236}">
                  <a16:creationId xmlns:a16="http://schemas.microsoft.com/office/drawing/2014/main" id="{40734CA4-758B-4737-BA0E-58494BBA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3" name="Freeform 562">
              <a:extLst>
                <a:ext uri="{FF2B5EF4-FFF2-40B4-BE49-F238E27FC236}">
                  <a16:creationId xmlns:a16="http://schemas.microsoft.com/office/drawing/2014/main" id="{5E98D41E-3DEB-41F1-A38F-CD534FFA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4" name="Freeform 563">
              <a:extLst>
                <a:ext uri="{FF2B5EF4-FFF2-40B4-BE49-F238E27FC236}">
                  <a16:creationId xmlns:a16="http://schemas.microsoft.com/office/drawing/2014/main" id="{0ED02A45-6744-4BC8-9412-606D5BB7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5" name="Freeform 564">
              <a:extLst>
                <a:ext uri="{FF2B5EF4-FFF2-40B4-BE49-F238E27FC236}">
                  <a16:creationId xmlns:a16="http://schemas.microsoft.com/office/drawing/2014/main" id="{98E86494-B03C-493D-B151-5871480A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6" name="Freeform 565">
              <a:extLst>
                <a:ext uri="{FF2B5EF4-FFF2-40B4-BE49-F238E27FC236}">
                  <a16:creationId xmlns:a16="http://schemas.microsoft.com/office/drawing/2014/main" id="{4313B044-D794-4786-A043-01413276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7" name="Freeform 566">
              <a:extLst>
                <a:ext uri="{FF2B5EF4-FFF2-40B4-BE49-F238E27FC236}">
                  <a16:creationId xmlns:a16="http://schemas.microsoft.com/office/drawing/2014/main" id="{575E0F23-BDA5-438C-B5C0-9A8CA853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8" name="Freeform 567">
              <a:extLst>
                <a:ext uri="{FF2B5EF4-FFF2-40B4-BE49-F238E27FC236}">
                  <a16:creationId xmlns:a16="http://schemas.microsoft.com/office/drawing/2014/main" id="{A311EB14-7874-44EA-BB63-DF6ED6195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9" name="Freeform 568">
              <a:extLst>
                <a:ext uri="{FF2B5EF4-FFF2-40B4-BE49-F238E27FC236}">
                  <a16:creationId xmlns:a16="http://schemas.microsoft.com/office/drawing/2014/main" id="{7B955C2C-18E4-4DE2-A2CF-38E884ED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0" name="Freeform 569">
              <a:extLst>
                <a:ext uri="{FF2B5EF4-FFF2-40B4-BE49-F238E27FC236}">
                  <a16:creationId xmlns:a16="http://schemas.microsoft.com/office/drawing/2014/main" id="{96E6F2B2-917A-4498-B91E-C6EBA68D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1" name="Freeform 570">
              <a:extLst>
                <a:ext uri="{FF2B5EF4-FFF2-40B4-BE49-F238E27FC236}">
                  <a16:creationId xmlns:a16="http://schemas.microsoft.com/office/drawing/2014/main" id="{0DFA5FE7-6FE5-4BF6-BC9E-4408B6C1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2" name="Freeform 571">
              <a:extLst>
                <a:ext uri="{FF2B5EF4-FFF2-40B4-BE49-F238E27FC236}">
                  <a16:creationId xmlns:a16="http://schemas.microsoft.com/office/drawing/2014/main" id="{8E787352-7DC5-4F9B-A1A4-3A6FECC8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3" name="Freeform 572">
              <a:extLst>
                <a:ext uri="{FF2B5EF4-FFF2-40B4-BE49-F238E27FC236}">
                  <a16:creationId xmlns:a16="http://schemas.microsoft.com/office/drawing/2014/main" id="{2372E6E5-F5B7-4577-B4C5-FED06E9A2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4" name="Freeform 573">
              <a:extLst>
                <a:ext uri="{FF2B5EF4-FFF2-40B4-BE49-F238E27FC236}">
                  <a16:creationId xmlns:a16="http://schemas.microsoft.com/office/drawing/2014/main" id="{C120A52B-1F57-4F36-9041-BBD704327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5" name="Freeform 574">
              <a:extLst>
                <a:ext uri="{FF2B5EF4-FFF2-40B4-BE49-F238E27FC236}">
                  <a16:creationId xmlns:a16="http://schemas.microsoft.com/office/drawing/2014/main" id="{1055B4C1-56BB-4A2D-A135-D37A0484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6" name="Freeform 575">
              <a:extLst>
                <a:ext uri="{FF2B5EF4-FFF2-40B4-BE49-F238E27FC236}">
                  <a16:creationId xmlns:a16="http://schemas.microsoft.com/office/drawing/2014/main" id="{42E9AFFF-422D-444C-A30E-7DEED523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7" name="Freeform 576">
              <a:extLst>
                <a:ext uri="{FF2B5EF4-FFF2-40B4-BE49-F238E27FC236}">
                  <a16:creationId xmlns:a16="http://schemas.microsoft.com/office/drawing/2014/main" id="{881D57CC-5B1B-4DAB-876B-4E6411077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8" name="Freeform 577">
              <a:extLst>
                <a:ext uri="{FF2B5EF4-FFF2-40B4-BE49-F238E27FC236}">
                  <a16:creationId xmlns:a16="http://schemas.microsoft.com/office/drawing/2014/main" id="{5A9B5746-35D5-4960-B2EB-313C3EC54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9" name="Freeform 578">
              <a:extLst>
                <a:ext uri="{FF2B5EF4-FFF2-40B4-BE49-F238E27FC236}">
                  <a16:creationId xmlns:a16="http://schemas.microsoft.com/office/drawing/2014/main" id="{404D485B-3DAE-43B8-8098-D1E527E7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0" name="Freeform 579">
              <a:extLst>
                <a:ext uri="{FF2B5EF4-FFF2-40B4-BE49-F238E27FC236}">
                  <a16:creationId xmlns:a16="http://schemas.microsoft.com/office/drawing/2014/main" id="{69098A07-06E5-459A-800C-A4DDF6EA0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1" name="Freeform 580">
              <a:extLst>
                <a:ext uri="{FF2B5EF4-FFF2-40B4-BE49-F238E27FC236}">
                  <a16:creationId xmlns:a16="http://schemas.microsoft.com/office/drawing/2014/main" id="{0F036319-9B70-4A31-AF54-5CBA1262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2" name="Freeform 581">
              <a:extLst>
                <a:ext uri="{FF2B5EF4-FFF2-40B4-BE49-F238E27FC236}">
                  <a16:creationId xmlns:a16="http://schemas.microsoft.com/office/drawing/2014/main" id="{AA860146-7E93-4D95-9574-D3D7D55E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3" name="Freeform 582">
              <a:extLst>
                <a:ext uri="{FF2B5EF4-FFF2-40B4-BE49-F238E27FC236}">
                  <a16:creationId xmlns:a16="http://schemas.microsoft.com/office/drawing/2014/main" id="{95F9CBBF-BBE7-46C6-8165-BDFB0CCA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4" name="Freeform 583">
              <a:extLst>
                <a:ext uri="{FF2B5EF4-FFF2-40B4-BE49-F238E27FC236}">
                  <a16:creationId xmlns:a16="http://schemas.microsoft.com/office/drawing/2014/main" id="{1F8A44AF-7ED9-40A4-BEA5-EF82F657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5" name="Freeform 584">
              <a:extLst>
                <a:ext uri="{FF2B5EF4-FFF2-40B4-BE49-F238E27FC236}">
                  <a16:creationId xmlns:a16="http://schemas.microsoft.com/office/drawing/2014/main" id="{033461C7-CFB1-4FFF-9B98-61AB72F1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6" name="Freeform 585">
              <a:extLst>
                <a:ext uri="{FF2B5EF4-FFF2-40B4-BE49-F238E27FC236}">
                  <a16:creationId xmlns:a16="http://schemas.microsoft.com/office/drawing/2014/main" id="{EB099B82-BEEF-44A2-894D-AF3E10AA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7" name="Freeform 586">
              <a:extLst>
                <a:ext uri="{FF2B5EF4-FFF2-40B4-BE49-F238E27FC236}">
                  <a16:creationId xmlns:a16="http://schemas.microsoft.com/office/drawing/2014/main" id="{4EED6E55-CBC7-49AB-B7AD-2D0B35C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8" name="Freeform 587">
              <a:extLst>
                <a:ext uri="{FF2B5EF4-FFF2-40B4-BE49-F238E27FC236}">
                  <a16:creationId xmlns:a16="http://schemas.microsoft.com/office/drawing/2014/main" id="{ECF5E75C-30C5-417E-8C65-0BF1C1DB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9" name="Freeform 588">
              <a:extLst>
                <a:ext uri="{FF2B5EF4-FFF2-40B4-BE49-F238E27FC236}">
                  <a16:creationId xmlns:a16="http://schemas.microsoft.com/office/drawing/2014/main" id="{4E26423F-722D-487E-826F-43FE3BA8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0" name="Freeform 589">
              <a:extLst>
                <a:ext uri="{FF2B5EF4-FFF2-40B4-BE49-F238E27FC236}">
                  <a16:creationId xmlns:a16="http://schemas.microsoft.com/office/drawing/2014/main" id="{87FBECE4-1E38-4BDC-A352-B1A4ED95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1" name="Freeform 590">
              <a:extLst>
                <a:ext uri="{FF2B5EF4-FFF2-40B4-BE49-F238E27FC236}">
                  <a16:creationId xmlns:a16="http://schemas.microsoft.com/office/drawing/2014/main" id="{F9FFA0AB-39BE-49BC-9914-FE8032DA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2" name="Freeform 591">
              <a:extLst>
                <a:ext uri="{FF2B5EF4-FFF2-40B4-BE49-F238E27FC236}">
                  <a16:creationId xmlns:a16="http://schemas.microsoft.com/office/drawing/2014/main" id="{B14E20C1-D864-45AC-9E7B-BF5B7582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3" name="Freeform 592">
              <a:extLst>
                <a:ext uri="{FF2B5EF4-FFF2-40B4-BE49-F238E27FC236}">
                  <a16:creationId xmlns:a16="http://schemas.microsoft.com/office/drawing/2014/main" id="{40AF8037-0FDA-4A24-B121-FDD953DD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4" name="Freeform 593">
              <a:extLst>
                <a:ext uri="{FF2B5EF4-FFF2-40B4-BE49-F238E27FC236}">
                  <a16:creationId xmlns:a16="http://schemas.microsoft.com/office/drawing/2014/main" id="{46D9EF33-57EF-43B4-9037-30BD8DF4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5" name="Freeform 594">
              <a:extLst>
                <a:ext uri="{FF2B5EF4-FFF2-40B4-BE49-F238E27FC236}">
                  <a16:creationId xmlns:a16="http://schemas.microsoft.com/office/drawing/2014/main" id="{C2603871-8E0C-4094-B960-D08630F7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6" name="Freeform 595">
              <a:extLst>
                <a:ext uri="{FF2B5EF4-FFF2-40B4-BE49-F238E27FC236}">
                  <a16:creationId xmlns:a16="http://schemas.microsoft.com/office/drawing/2014/main" id="{B3AEF4CF-FC78-4BFE-BD2E-FC27E8E2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7" name="Freeform 596">
              <a:extLst>
                <a:ext uri="{FF2B5EF4-FFF2-40B4-BE49-F238E27FC236}">
                  <a16:creationId xmlns:a16="http://schemas.microsoft.com/office/drawing/2014/main" id="{B08289D6-1231-4329-B8D0-055348FF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8" name="Freeform 597">
              <a:extLst>
                <a:ext uri="{FF2B5EF4-FFF2-40B4-BE49-F238E27FC236}">
                  <a16:creationId xmlns:a16="http://schemas.microsoft.com/office/drawing/2014/main" id="{C35AB3D0-3724-4896-8D3C-6EBD639A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Freeform 598">
              <a:extLst>
                <a:ext uri="{FF2B5EF4-FFF2-40B4-BE49-F238E27FC236}">
                  <a16:creationId xmlns:a16="http://schemas.microsoft.com/office/drawing/2014/main" id="{7BBF5DC0-6368-47A2-AD21-6F7FEC95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Freeform 599">
              <a:extLst>
                <a:ext uri="{FF2B5EF4-FFF2-40B4-BE49-F238E27FC236}">
                  <a16:creationId xmlns:a16="http://schemas.microsoft.com/office/drawing/2014/main" id="{B52956E8-2228-4016-B67D-4B2BDF40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1" name="Freeform 600">
              <a:extLst>
                <a:ext uri="{FF2B5EF4-FFF2-40B4-BE49-F238E27FC236}">
                  <a16:creationId xmlns:a16="http://schemas.microsoft.com/office/drawing/2014/main" id="{FA4898E1-DB13-445A-82A5-2430D41D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2" name="Freeform 601">
              <a:extLst>
                <a:ext uri="{FF2B5EF4-FFF2-40B4-BE49-F238E27FC236}">
                  <a16:creationId xmlns:a16="http://schemas.microsoft.com/office/drawing/2014/main" id="{D4C0AA87-F4C4-4CD2-9C3C-33B0E5ED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3" name="Freeform 602">
              <a:extLst>
                <a:ext uri="{FF2B5EF4-FFF2-40B4-BE49-F238E27FC236}">
                  <a16:creationId xmlns:a16="http://schemas.microsoft.com/office/drawing/2014/main" id="{F72D1908-86C3-488F-BCBB-4BF6B9E4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4" name="Freeform 603">
              <a:extLst>
                <a:ext uri="{FF2B5EF4-FFF2-40B4-BE49-F238E27FC236}">
                  <a16:creationId xmlns:a16="http://schemas.microsoft.com/office/drawing/2014/main" id="{72F7A425-B969-4583-AE3C-CBE55FE0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5" name="Freeform 604">
              <a:extLst>
                <a:ext uri="{FF2B5EF4-FFF2-40B4-BE49-F238E27FC236}">
                  <a16:creationId xmlns:a16="http://schemas.microsoft.com/office/drawing/2014/main" id="{24DB222D-5C35-419C-A5DE-5B14B400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6" name="Freeform 605">
              <a:extLst>
                <a:ext uri="{FF2B5EF4-FFF2-40B4-BE49-F238E27FC236}">
                  <a16:creationId xmlns:a16="http://schemas.microsoft.com/office/drawing/2014/main" id="{51EDA2CE-1D3B-4A3A-8B4A-AB322BDA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7" name="Freeform 606">
              <a:extLst>
                <a:ext uri="{FF2B5EF4-FFF2-40B4-BE49-F238E27FC236}">
                  <a16:creationId xmlns:a16="http://schemas.microsoft.com/office/drawing/2014/main" id="{5D090774-85F9-4BCE-B5BB-EBEE6B451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8" name="Freeform 607">
              <a:extLst>
                <a:ext uri="{FF2B5EF4-FFF2-40B4-BE49-F238E27FC236}">
                  <a16:creationId xmlns:a16="http://schemas.microsoft.com/office/drawing/2014/main" id="{B53DFDFD-DEA6-4E7D-9879-C0BF20D6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Freeform 608">
              <a:extLst>
                <a:ext uri="{FF2B5EF4-FFF2-40B4-BE49-F238E27FC236}">
                  <a16:creationId xmlns:a16="http://schemas.microsoft.com/office/drawing/2014/main" id="{1D4DC568-0775-4D35-95A5-98A5CA478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0" name="Freeform 609">
              <a:extLst>
                <a:ext uri="{FF2B5EF4-FFF2-40B4-BE49-F238E27FC236}">
                  <a16:creationId xmlns:a16="http://schemas.microsoft.com/office/drawing/2014/main" id="{F7D897B2-3E7B-4425-84AC-30A6A78DF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1" name="Freeform 610">
              <a:extLst>
                <a:ext uri="{FF2B5EF4-FFF2-40B4-BE49-F238E27FC236}">
                  <a16:creationId xmlns:a16="http://schemas.microsoft.com/office/drawing/2014/main" id="{CF5DAA84-7E00-4347-AB9A-E3810D1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2" name="Freeform 611">
              <a:extLst>
                <a:ext uri="{FF2B5EF4-FFF2-40B4-BE49-F238E27FC236}">
                  <a16:creationId xmlns:a16="http://schemas.microsoft.com/office/drawing/2014/main" id="{3FB0C992-CC6F-4911-9B4A-090FEAEF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3" name="Freeform 612">
              <a:extLst>
                <a:ext uri="{FF2B5EF4-FFF2-40B4-BE49-F238E27FC236}">
                  <a16:creationId xmlns:a16="http://schemas.microsoft.com/office/drawing/2014/main" id="{E528CD7C-9D4D-4F0A-B14F-6ADCF13D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4" name="Freeform 613">
              <a:extLst>
                <a:ext uri="{FF2B5EF4-FFF2-40B4-BE49-F238E27FC236}">
                  <a16:creationId xmlns:a16="http://schemas.microsoft.com/office/drawing/2014/main" id="{E1D1067A-9CC0-4566-9EF3-6638F7CE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5" name="Freeform 614">
              <a:extLst>
                <a:ext uri="{FF2B5EF4-FFF2-40B4-BE49-F238E27FC236}">
                  <a16:creationId xmlns:a16="http://schemas.microsoft.com/office/drawing/2014/main" id="{19BE1969-4742-4B8A-8DC9-8957082B2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6" name="Freeform 615">
              <a:extLst>
                <a:ext uri="{FF2B5EF4-FFF2-40B4-BE49-F238E27FC236}">
                  <a16:creationId xmlns:a16="http://schemas.microsoft.com/office/drawing/2014/main" id="{3C97EB7C-D359-4BE8-872C-3F2ADADF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7" name="Freeform 616">
              <a:extLst>
                <a:ext uri="{FF2B5EF4-FFF2-40B4-BE49-F238E27FC236}">
                  <a16:creationId xmlns:a16="http://schemas.microsoft.com/office/drawing/2014/main" id="{8B789563-C572-4982-97B5-3A30D9C1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8" name="Freeform 617">
              <a:extLst>
                <a:ext uri="{FF2B5EF4-FFF2-40B4-BE49-F238E27FC236}">
                  <a16:creationId xmlns:a16="http://schemas.microsoft.com/office/drawing/2014/main" id="{A0F60E79-B3CB-46A5-9F95-0C79A252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97">
            <a:extLst>
              <a:ext uri="{FF2B5EF4-FFF2-40B4-BE49-F238E27FC236}">
                <a16:creationId xmlns:a16="http://schemas.microsoft.com/office/drawing/2014/main" id="{1D129578-18A9-4CA4-B2E6-6E9903C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P-25.17.02</a:t>
            </a:r>
          </a:p>
        </p:txBody>
      </p:sp>
      <p:sp>
        <p:nvSpPr>
          <p:cNvPr id="37892" name="Line 182">
            <a:extLst>
              <a:ext uri="{FF2B5EF4-FFF2-40B4-BE49-F238E27FC236}">
                <a16:creationId xmlns:a16="http://schemas.microsoft.com/office/drawing/2014/main" id="{4D10BB6A-0EA0-488D-90CF-00060259A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Oval 101">
            <a:extLst>
              <a:ext uri="{FF2B5EF4-FFF2-40B4-BE49-F238E27FC236}">
                <a16:creationId xmlns:a16="http://schemas.microsoft.com/office/drawing/2014/main" id="{357F57C4-9ADF-4ECD-AE8C-721B8CA3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87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2C73070D-DE5A-4C04-99F5-7E294915D04B}"/>
              </a:ext>
            </a:extLst>
          </p:cNvPr>
          <p:cNvCxnSpPr>
            <a:cxnSpLocks/>
          </p:cNvCxnSpPr>
          <p:nvPr/>
        </p:nvCxnSpPr>
        <p:spPr bwMode="auto">
          <a:xfrm flipH="1">
            <a:off x="4107114" y="864257"/>
            <a:ext cx="13416" cy="3971467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98117D-A08A-43E2-877A-840D7F369ED7}"/>
              </a:ext>
            </a:extLst>
          </p:cNvPr>
          <p:cNvGrpSpPr/>
          <p:nvPr/>
        </p:nvGrpSpPr>
        <p:grpSpPr>
          <a:xfrm>
            <a:off x="2844243" y="1138860"/>
            <a:ext cx="2456717" cy="3278225"/>
            <a:chOff x="2844243" y="1138860"/>
            <a:chExt cx="2456717" cy="3278225"/>
          </a:xfrm>
        </p:grpSpPr>
        <p:sp>
          <p:nvSpPr>
            <p:cNvPr id="78" name="Bogen 77">
              <a:extLst>
                <a:ext uri="{FF2B5EF4-FFF2-40B4-BE49-F238E27FC236}">
                  <a16:creationId xmlns:a16="http://schemas.microsoft.com/office/drawing/2014/main" id="{C6727F9C-862C-4413-AB93-3B59E32F1B02}"/>
                </a:ext>
              </a:extLst>
            </p:cNvPr>
            <p:cNvSpPr/>
            <p:nvPr/>
          </p:nvSpPr>
          <p:spPr bwMode="auto">
            <a:xfrm>
              <a:off x="3229360" y="2837933"/>
              <a:ext cx="1735784" cy="1579152"/>
            </a:xfrm>
            <a:prstGeom prst="arc">
              <a:avLst>
                <a:gd name="adj1" fmla="val 16199998"/>
                <a:gd name="adj2" fmla="val 5297394"/>
              </a:avLst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80" name="Bogen 79">
              <a:extLst>
                <a:ext uri="{FF2B5EF4-FFF2-40B4-BE49-F238E27FC236}">
                  <a16:creationId xmlns:a16="http://schemas.microsoft.com/office/drawing/2014/main" id="{962C9B15-88DF-4281-AEBE-0E221426371B}"/>
                </a:ext>
              </a:extLst>
            </p:cNvPr>
            <p:cNvSpPr/>
            <p:nvPr/>
          </p:nvSpPr>
          <p:spPr bwMode="auto">
            <a:xfrm flipH="1">
              <a:off x="3224940" y="1257296"/>
              <a:ext cx="1808085" cy="1579152"/>
            </a:xfrm>
            <a:prstGeom prst="arc">
              <a:avLst>
                <a:gd name="adj1" fmla="val 16200000"/>
                <a:gd name="adj2" fmla="val 5585306"/>
              </a:avLst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1EAAA960-BF90-49DC-AA76-1A2AFD87A05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44243" y="4413091"/>
              <a:ext cx="1282792" cy="17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53FB3CD0-068B-4BA1-9E41-7E9E284C3C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03115" y="1258901"/>
              <a:ext cx="1197845" cy="483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031C4978-E47D-4886-B1D2-367063C560A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90538" y="2989341"/>
              <a:ext cx="769329" cy="685735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FD75D120-FA48-42EA-92A2-75E32D2756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90612" y="2693336"/>
              <a:ext cx="0" cy="26154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39AEE9B9-E50B-4D9D-93C4-17ED448E96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59012" y="1431807"/>
              <a:ext cx="683977" cy="664117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16FD8DCC-18A7-4C55-8946-4EB9B427EE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00274" y="1138860"/>
              <a:ext cx="0" cy="261545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r Verbinder 112">
              <a:extLst>
                <a:ext uri="{FF2B5EF4-FFF2-40B4-BE49-F238E27FC236}">
                  <a16:creationId xmlns:a16="http://schemas.microsoft.com/office/drawing/2014/main" id="{BDEF12C9-FA50-4128-A8B9-EB69645CCC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24851" y="1396481"/>
              <a:ext cx="107852" cy="111472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A4A389CF-0398-4876-8DAA-88D557E0AF2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52190" y="2976764"/>
              <a:ext cx="182607" cy="18940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475">
            <a:extLst>
              <a:ext uri="{FF2B5EF4-FFF2-40B4-BE49-F238E27FC236}">
                <a16:creationId xmlns:a16="http://schemas.microsoft.com/office/drawing/2014/main" id="{32CC1263-4BDA-4DDC-8137-3D9BB9FE5D41}"/>
              </a:ext>
            </a:extLst>
          </p:cNvPr>
          <p:cNvGrpSpPr>
            <a:grpSpLocks/>
          </p:cNvGrpSpPr>
          <p:nvPr/>
        </p:nvGrpSpPr>
        <p:grpSpPr bwMode="auto">
          <a:xfrm rot="12168455" flipH="1" flipV="1">
            <a:off x="3347573" y="1263746"/>
            <a:ext cx="567571" cy="242440"/>
            <a:chOff x="4875" y="7237"/>
            <a:chExt cx="4230" cy="1883"/>
          </a:xfrm>
        </p:grpSpPr>
        <p:sp>
          <p:nvSpPr>
            <p:cNvPr id="120" name="Arc 476">
              <a:extLst>
                <a:ext uri="{FF2B5EF4-FFF2-40B4-BE49-F238E27FC236}">
                  <a16:creationId xmlns:a16="http://schemas.microsoft.com/office/drawing/2014/main" id="{4EC817B6-9928-4125-A10C-F674D8203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AutoShape 477">
              <a:extLst>
                <a:ext uri="{FF2B5EF4-FFF2-40B4-BE49-F238E27FC236}">
                  <a16:creationId xmlns:a16="http://schemas.microsoft.com/office/drawing/2014/main" id="{8CBE4C5B-55CF-443B-8500-8DB68F5002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grpSp>
        <p:nvGrpSpPr>
          <p:cNvPr id="122" name="Group 475">
            <a:extLst>
              <a:ext uri="{FF2B5EF4-FFF2-40B4-BE49-F238E27FC236}">
                <a16:creationId xmlns:a16="http://schemas.microsoft.com/office/drawing/2014/main" id="{4BB6A829-6F17-4F48-8264-239190BEDC5A}"/>
              </a:ext>
            </a:extLst>
          </p:cNvPr>
          <p:cNvGrpSpPr>
            <a:grpSpLocks/>
          </p:cNvGrpSpPr>
          <p:nvPr/>
        </p:nvGrpSpPr>
        <p:grpSpPr bwMode="auto">
          <a:xfrm rot="15329828">
            <a:off x="4338471" y="2843827"/>
            <a:ext cx="567571" cy="242440"/>
            <a:chOff x="4875" y="7237"/>
            <a:chExt cx="4230" cy="1883"/>
          </a:xfrm>
        </p:grpSpPr>
        <p:sp>
          <p:nvSpPr>
            <p:cNvPr id="123" name="Arc 476">
              <a:extLst>
                <a:ext uri="{FF2B5EF4-FFF2-40B4-BE49-F238E27FC236}">
                  <a16:creationId xmlns:a16="http://schemas.microsoft.com/office/drawing/2014/main" id="{4849550A-3736-401A-9858-CC334320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477">
              <a:extLst>
                <a:ext uri="{FF2B5EF4-FFF2-40B4-BE49-F238E27FC236}">
                  <a16:creationId xmlns:a16="http://schemas.microsoft.com/office/drawing/2014/main" id="{0E9230E9-8598-4510-8DEC-A3982474AB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25" name="Text Box 366">
            <a:extLst>
              <a:ext uri="{FF2B5EF4-FFF2-40B4-BE49-F238E27FC236}">
                <a16:creationId xmlns:a16="http://schemas.microsoft.com/office/drawing/2014/main" id="{C4EE5CD5-949C-4B59-BFD5-7A859EB60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24" y="2481465"/>
            <a:ext cx="962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¼</a:t>
            </a:r>
            <a:r>
              <a:rPr lang="zh-CN" altLang="en-US" sz="1600" b="1" dirty="0"/>
              <a:t>同步滚</a:t>
            </a:r>
            <a:endParaRPr lang="de-DE" altLang="en-US" sz="16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1D78B2B-9E60-405F-85C2-919F19540217}"/>
              </a:ext>
            </a:extLst>
          </p:cNvPr>
          <p:cNvSpPr txBox="1"/>
          <p:nvPr/>
        </p:nvSpPr>
        <p:spPr>
          <a:xfrm>
            <a:off x="3668922" y="1588241"/>
            <a:ext cx="56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7030A0"/>
                </a:solidFill>
              </a:rPr>
              <a:t>45°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C76D18FA-CC07-40B3-83F6-51C4A4F5C521}"/>
              </a:ext>
            </a:extLst>
          </p:cNvPr>
          <p:cNvSpPr txBox="1"/>
          <p:nvPr/>
        </p:nvSpPr>
        <p:spPr>
          <a:xfrm>
            <a:off x="4109507" y="2980950"/>
            <a:ext cx="56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7030A0"/>
                </a:solidFill>
              </a:rPr>
              <a:t>45°</a:t>
            </a:r>
          </a:p>
        </p:txBody>
      </p:sp>
      <p:grpSp>
        <p:nvGrpSpPr>
          <p:cNvPr id="137" name="Group 213">
            <a:extLst>
              <a:ext uri="{FF2B5EF4-FFF2-40B4-BE49-F238E27FC236}">
                <a16:creationId xmlns:a16="http://schemas.microsoft.com/office/drawing/2014/main" id="{C7D97E47-E663-4751-866D-91AB87A82AF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2896072" y="4149725"/>
            <a:ext cx="311150" cy="490538"/>
            <a:chOff x="2820" y="264"/>
            <a:chExt cx="420" cy="1452"/>
          </a:xfrm>
        </p:grpSpPr>
        <p:sp>
          <p:nvSpPr>
            <p:cNvPr id="138" name="Line 214">
              <a:extLst>
                <a:ext uri="{FF2B5EF4-FFF2-40B4-BE49-F238E27FC236}">
                  <a16:creationId xmlns:a16="http://schemas.microsoft.com/office/drawing/2014/main" id="{C5CC19CF-4C0B-43B3-9595-5B7CEC233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9" name="Group 215">
              <a:extLst>
                <a:ext uri="{FF2B5EF4-FFF2-40B4-BE49-F238E27FC236}">
                  <a16:creationId xmlns:a16="http://schemas.microsoft.com/office/drawing/2014/main" id="{30677546-3E7C-4002-8E6B-D6B18463B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0" name="Group 216">
                <a:extLst>
                  <a:ext uri="{FF2B5EF4-FFF2-40B4-BE49-F238E27FC236}">
                    <a16:creationId xmlns:a16="http://schemas.microsoft.com/office/drawing/2014/main" id="{BF7D4ED8-8B67-42D7-AE42-6C13E2D8AD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3" name="Group 217">
                  <a:extLst>
                    <a:ext uri="{FF2B5EF4-FFF2-40B4-BE49-F238E27FC236}">
                      <a16:creationId xmlns:a16="http://schemas.microsoft.com/office/drawing/2014/main" id="{A5AC0375-F514-464C-95AD-1AD2EC54C1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5" name="Group 218">
                    <a:extLst>
                      <a:ext uri="{FF2B5EF4-FFF2-40B4-BE49-F238E27FC236}">
                        <a16:creationId xmlns:a16="http://schemas.microsoft.com/office/drawing/2014/main" id="{1FF0F9B4-4027-4A2A-BF96-A4B563E6E5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8" name="Freeform 219">
                      <a:extLst>
                        <a:ext uri="{FF2B5EF4-FFF2-40B4-BE49-F238E27FC236}">
                          <a16:creationId xmlns:a16="http://schemas.microsoft.com/office/drawing/2014/main" id="{5C841214-D4DA-422A-AEEF-9D996ACA80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9" name="Freeform 220">
                      <a:extLst>
                        <a:ext uri="{FF2B5EF4-FFF2-40B4-BE49-F238E27FC236}">
                          <a16:creationId xmlns:a16="http://schemas.microsoft.com/office/drawing/2014/main" id="{8B4B563F-2A6C-43AF-8612-BAF9AD6ECC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6" name="Freeform 221">
                    <a:extLst>
                      <a:ext uri="{FF2B5EF4-FFF2-40B4-BE49-F238E27FC236}">
                        <a16:creationId xmlns:a16="http://schemas.microsoft.com/office/drawing/2014/main" id="{B0740A49-5FCB-4921-BBAE-B4D2CC3A0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7" name="Freeform 222">
                    <a:extLst>
                      <a:ext uri="{FF2B5EF4-FFF2-40B4-BE49-F238E27FC236}">
                        <a16:creationId xmlns:a16="http://schemas.microsoft.com/office/drawing/2014/main" id="{527FFC5F-564E-4BE1-BAB4-0E620C2B3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4" name="Line 223">
                  <a:extLst>
                    <a:ext uri="{FF2B5EF4-FFF2-40B4-BE49-F238E27FC236}">
                      <a16:creationId xmlns:a16="http://schemas.microsoft.com/office/drawing/2014/main" id="{0ADD3F9D-3698-4049-8534-60B1753CE7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1" name="AutoShape 224">
                <a:extLst>
                  <a:ext uri="{FF2B5EF4-FFF2-40B4-BE49-F238E27FC236}">
                    <a16:creationId xmlns:a16="http://schemas.microsoft.com/office/drawing/2014/main" id="{DFF74865-4E66-48D8-8076-3B7B03068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2" name="Line 225">
                <a:extLst>
                  <a:ext uri="{FF2B5EF4-FFF2-40B4-BE49-F238E27FC236}">
                    <a16:creationId xmlns:a16="http://schemas.microsoft.com/office/drawing/2014/main" id="{FB91D64C-D98E-4A12-B14D-64A2F57C1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0" name="AutoShape 119">
            <a:extLst>
              <a:ext uri="{FF2B5EF4-FFF2-40B4-BE49-F238E27FC236}">
                <a16:creationId xmlns:a16="http://schemas.microsoft.com/office/drawing/2014/main" id="{AFA8D0D0-1E66-4861-A813-79D3FF6C3E0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461339" y="431536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1" name="AutoShape 104">
            <a:extLst>
              <a:ext uri="{FF2B5EF4-FFF2-40B4-BE49-F238E27FC236}">
                <a16:creationId xmlns:a16="http://schemas.microsoft.com/office/drawing/2014/main" id="{85F3D8AE-7285-490E-91FA-C13129330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235" y="117914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65" name="Group 213">
            <a:extLst>
              <a:ext uri="{FF2B5EF4-FFF2-40B4-BE49-F238E27FC236}">
                <a16:creationId xmlns:a16="http://schemas.microsoft.com/office/drawing/2014/main" id="{60CC15E2-C5C5-4E35-AD4E-0DEAA18900E7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4328290" y="1011003"/>
            <a:ext cx="311150" cy="490538"/>
            <a:chOff x="2820" y="264"/>
            <a:chExt cx="420" cy="1452"/>
          </a:xfrm>
        </p:grpSpPr>
        <p:sp>
          <p:nvSpPr>
            <p:cNvPr id="166" name="Line 214">
              <a:extLst>
                <a:ext uri="{FF2B5EF4-FFF2-40B4-BE49-F238E27FC236}">
                  <a16:creationId xmlns:a16="http://schemas.microsoft.com/office/drawing/2014/main" id="{215B157E-A639-4B3C-9CAF-6A91BC69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7" name="Group 215">
              <a:extLst>
                <a:ext uri="{FF2B5EF4-FFF2-40B4-BE49-F238E27FC236}">
                  <a16:creationId xmlns:a16="http://schemas.microsoft.com/office/drawing/2014/main" id="{741DADF1-4FAD-4A4D-B0B0-C3A6E6ACE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8" name="Group 216">
                <a:extLst>
                  <a:ext uri="{FF2B5EF4-FFF2-40B4-BE49-F238E27FC236}">
                    <a16:creationId xmlns:a16="http://schemas.microsoft.com/office/drawing/2014/main" id="{37AA311D-0096-4F5F-9851-AED4EC379E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1" name="Group 217">
                  <a:extLst>
                    <a:ext uri="{FF2B5EF4-FFF2-40B4-BE49-F238E27FC236}">
                      <a16:creationId xmlns:a16="http://schemas.microsoft.com/office/drawing/2014/main" id="{3F10FCFD-A4DC-4D61-99E4-50F4A8C84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3" name="Group 218">
                    <a:extLst>
                      <a:ext uri="{FF2B5EF4-FFF2-40B4-BE49-F238E27FC236}">
                        <a16:creationId xmlns:a16="http://schemas.microsoft.com/office/drawing/2014/main" id="{73BC7534-9DA8-4EF6-B993-4D4F832211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6" name="Freeform 219">
                      <a:extLst>
                        <a:ext uri="{FF2B5EF4-FFF2-40B4-BE49-F238E27FC236}">
                          <a16:creationId xmlns:a16="http://schemas.microsoft.com/office/drawing/2014/main" id="{A1436B25-C9B4-40C6-B3E7-B4A4348AF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" name="Freeform 220">
                      <a:extLst>
                        <a:ext uri="{FF2B5EF4-FFF2-40B4-BE49-F238E27FC236}">
                          <a16:creationId xmlns:a16="http://schemas.microsoft.com/office/drawing/2014/main" id="{E838F2EA-9A01-4A9A-848C-AFD79AA40B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4" name="Freeform 221">
                    <a:extLst>
                      <a:ext uri="{FF2B5EF4-FFF2-40B4-BE49-F238E27FC236}">
                        <a16:creationId xmlns:a16="http://schemas.microsoft.com/office/drawing/2014/main" id="{0168A360-20C6-4045-B247-FA3D05D8D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" name="Freeform 222">
                    <a:extLst>
                      <a:ext uri="{FF2B5EF4-FFF2-40B4-BE49-F238E27FC236}">
                        <a16:creationId xmlns:a16="http://schemas.microsoft.com/office/drawing/2014/main" id="{145D7F68-8365-42B1-8F07-CD20C63F0E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2" name="Line 223">
                  <a:extLst>
                    <a:ext uri="{FF2B5EF4-FFF2-40B4-BE49-F238E27FC236}">
                      <a16:creationId xmlns:a16="http://schemas.microsoft.com/office/drawing/2014/main" id="{DDC3D7FC-B209-4F17-9339-AAC7189E0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9" name="AutoShape 224">
                <a:extLst>
                  <a:ext uri="{FF2B5EF4-FFF2-40B4-BE49-F238E27FC236}">
                    <a16:creationId xmlns:a16="http://schemas.microsoft.com/office/drawing/2014/main" id="{9690EC1F-C968-4A4E-BB72-E2D8B43FC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0" name="Line 225">
                <a:extLst>
                  <a:ext uri="{FF2B5EF4-FFF2-40B4-BE49-F238E27FC236}">
                    <a16:creationId xmlns:a16="http://schemas.microsoft.com/office/drawing/2014/main" id="{1EB650E5-0280-4181-8066-50216B8DE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2" name="Text Box 50">
            <a:extLst>
              <a:ext uri="{FF2B5EF4-FFF2-40B4-BE49-F238E27FC236}">
                <a16:creationId xmlns:a16="http://schemas.microsoft.com/office/drawing/2014/main" id="{F81938A1-CBF1-4055-ABC3-9520B456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572" y="1769726"/>
            <a:ext cx="22744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半筋斗轨迹必须是圆形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Part loops must be round.</a:t>
            </a:r>
          </a:p>
        </p:txBody>
      </p:sp>
      <p:sp>
        <p:nvSpPr>
          <p:cNvPr id="83" name="Text Box 101">
            <a:extLst>
              <a:ext uri="{FF2B5EF4-FFF2-40B4-BE49-F238E27FC236}">
                <a16:creationId xmlns:a16="http://schemas.microsoft.com/office/drawing/2014/main" id="{9DDA4A9B-94C0-4E3D-A99D-8BCAFDC4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547" y="2056164"/>
            <a:ext cx="322945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CommonBullets" pitchFamily="34" charset="2"/>
              <a:buNone/>
            </a:pPr>
            <a:r>
              <a:rPr lang="en-US" altLang="zh-CN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滚必须在半筋斗靠近顶部的</a:t>
            </a:r>
            <a:r>
              <a:rPr lang="en-US" altLang="zh-CN" sz="1600" b="1" dirty="0">
                <a:solidFill>
                  <a:srgbClr val="0000FF"/>
                </a:solidFill>
              </a:rPr>
              <a:t>45°</a:t>
            </a:r>
            <a:r>
              <a:rPr lang="zh-CN" altLang="en-US" sz="1600" b="1" dirty="0">
                <a:solidFill>
                  <a:srgbClr val="0000FF"/>
                </a:solidFill>
              </a:rPr>
              <a:t>圆弧上同步完成。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Font typeface="CommonBullets" pitchFamily="34" charset="2"/>
              <a:buNone/>
            </a:pPr>
            <a:r>
              <a:rPr lang="en-GB" altLang="de-DE" sz="1200" b="1" dirty="0">
                <a:solidFill>
                  <a:srgbClr val="0000FF"/>
                </a:solidFill>
              </a:rPr>
              <a:t>The ¼ rolls must be integrated on circular flightpath of the 45° segments of the part loops.</a:t>
            </a: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88" name="Text Box 132">
            <a:extLst>
              <a:ext uri="{FF2B5EF4-FFF2-40B4-BE49-F238E27FC236}">
                <a16:creationId xmlns:a16="http://schemas.microsoft.com/office/drawing/2014/main" id="{745EB300-7728-43B2-AD62-A840609E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12" y="2914912"/>
            <a:ext cx="2567883" cy="615553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两个半筋斗的半径相等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Radii of the part loops are equal.</a:t>
            </a:r>
          </a:p>
        </p:txBody>
      </p:sp>
      <p:sp>
        <p:nvSpPr>
          <p:cNvPr id="89" name="Oval 145">
            <a:extLst>
              <a:ext uri="{FF2B5EF4-FFF2-40B4-BE49-F238E27FC236}">
                <a16:creationId xmlns:a16="http://schemas.microsoft.com/office/drawing/2014/main" id="{C4469AC2-2003-402D-A6AA-255880C5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422" y="2845209"/>
            <a:ext cx="1605279" cy="151873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0" name="Oval 145">
            <a:extLst>
              <a:ext uri="{FF2B5EF4-FFF2-40B4-BE49-F238E27FC236}">
                <a16:creationId xmlns:a16="http://schemas.microsoft.com/office/drawing/2014/main" id="{5D309801-7D9A-408E-BD3D-B9B5BB970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941" y="1267928"/>
            <a:ext cx="1605279" cy="151873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Oval 135">
            <a:extLst>
              <a:ext uri="{FF2B5EF4-FFF2-40B4-BE49-F238E27FC236}">
                <a16:creationId xmlns:a16="http://schemas.microsoft.com/office/drawing/2014/main" id="{E2DBE3F9-D4E4-46DE-8B9E-1288BD63F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272" y="430979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135">
            <a:extLst>
              <a:ext uri="{FF2B5EF4-FFF2-40B4-BE49-F238E27FC236}">
                <a16:creationId xmlns:a16="http://schemas.microsoft.com/office/drawing/2014/main" id="{68696E14-7F5C-4995-AEA2-2B020503E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687" y="12036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1" name="Oval 135">
            <a:extLst>
              <a:ext uri="{FF2B5EF4-FFF2-40B4-BE49-F238E27FC236}">
                <a16:creationId xmlns:a16="http://schemas.microsoft.com/office/drawing/2014/main" id="{EF368678-1304-4AD7-891C-D02CA335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275" y="14023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2" name="Oval 135">
            <a:extLst>
              <a:ext uri="{FF2B5EF4-FFF2-40B4-BE49-F238E27FC236}">
                <a16:creationId xmlns:a16="http://schemas.microsoft.com/office/drawing/2014/main" id="{177AAC69-3B23-4763-993F-392850AA3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687" y="27167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Oval 135">
            <a:extLst>
              <a:ext uri="{FF2B5EF4-FFF2-40B4-BE49-F238E27FC236}">
                <a16:creationId xmlns:a16="http://schemas.microsoft.com/office/drawing/2014/main" id="{1D6EFCF5-5C07-4C87-80CE-F71D7044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157" y="299576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366">
            <a:extLst>
              <a:ext uri="{FF2B5EF4-FFF2-40B4-BE49-F238E27FC236}">
                <a16:creationId xmlns:a16="http://schemas.microsoft.com/office/drawing/2014/main" id="{399FEF32-F4AF-53AA-3FC4-3FE93982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633" y="952306"/>
            <a:ext cx="962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¼</a:t>
            </a:r>
            <a:r>
              <a:rPr lang="zh-CN" altLang="en-US" sz="1600" b="1" dirty="0"/>
              <a:t>同步滚</a:t>
            </a:r>
            <a:endParaRPr lang="de-DE" altLang="en-US" sz="1600" b="1" dirty="0"/>
          </a:p>
        </p:txBody>
      </p:sp>
      <p:sp>
        <p:nvSpPr>
          <p:cNvPr id="2" name="Text Box 81">
            <a:extLst>
              <a:ext uri="{FF2B5EF4-FFF2-40B4-BE49-F238E27FC236}">
                <a16:creationId xmlns:a16="http://schemas.microsoft.com/office/drawing/2014/main" id="{96132210-A52E-B404-F82F-14457A15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712" y="119247"/>
            <a:ext cx="3872975" cy="5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000" b="1" dirty="0"/>
              <a:t>P-25.17 </a:t>
            </a:r>
            <a:r>
              <a:rPr lang="en-US" altLang="zh-CN" sz="2000" b="1" dirty="0"/>
              <a:t>S</a:t>
            </a:r>
            <a:r>
              <a:rPr lang="zh-CN" altLang="en-US" sz="2000" b="1" dirty="0"/>
              <a:t>带</a:t>
            </a:r>
            <a:r>
              <a:rPr lang="en-US" altLang="zh-CN" sz="2000" b="1" dirty="0"/>
              <a:t>1/4</a:t>
            </a:r>
            <a:r>
              <a:rPr lang="zh-CN" altLang="en-US" sz="2000" b="1" dirty="0"/>
              <a:t>同步滚</a:t>
            </a:r>
            <a:endParaRPr lang="en-US" altLang="zh-CN" sz="2000" b="1" dirty="0"/>
          </a:p>
          <a:p>
            <a:pPr>
              <a:lnSpc>
                <a:spcPct val="90000"/>
              </a:lnSpc>
            </a:pPr>
            <a:r>
              <a:rPr lang="en-US" sz="1200" b="1" dirty="0"/>
              <a:t>                       Figure S with quarter roll, quarter roll</a:t>
            </a:r>
            <a:endParaRPr lang="en-GB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96105856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8E37FE1-6F1A-4558-8851-9EA9A9FA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B8FB5BB3-BD72-4770-A648-8FE90812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3E10699-EB70-4C78-A1CA-BD8A0176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7110" name="Line 7">
            <a:extLst>
              <a:ext uri="{FF2B5EF4-FFF2-40B4-BE49-F238E27FC236}">
                <a16:creationId xmlns:a16="http://schemas.microsoft.com/office/drawing/2014/main" id="{B4F96BED-3B34-4979-AC0B-466F3F0BF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689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Text Box 8">
            <a:extLst>
              <a:ext uri="{FF2B5EF4-FFF2-40B4-BE49-F238E27FC236}">
                <a16:creationId xmlns:a16="http://schemas.microsoft.com/office/drawing/2014/main" id="{EA09F318-7599-4C00-8641-8F374484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605" y="5444867"/>
            <a:ext cx="107914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CN" altLang="en-US" sz="1400" b="1" dirty="0">
                <a:solidFill>
                  <a:srgbClr val="CC3300"/>
                </a:solidFill>
              </a:rPr>
              <a:t>安全线</a:t>
            </a:r>
            <a:endParaRPr lang="en-US" altLang="zh-CN" sz="1400" b="1" dirty="0">
              <a:solidFill>
                <a:srgbClr val="CC33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altLang="de-DE" sz="1400" b="1" dirty="0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47112" name="Object 9">
            <a:extLst>
              <a:ext uri="{FF2B5EF4-FFF2-40B4-BE49-F238E27FC236}">
                <a16:creationId xmlns:a16="http://schemas.microsoft.com/office/drawing/2014/main" id="{6488854B-B373-4429-83EA-5D6D91A76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Zeichnung" r:id="rId2" imgW="304800" imgH="304800" progId="Designer.Drawing.7">
                  <p:embed/>
                </p:oleObj>
              </mc:Choice>
              <mc:Fallback>
                <p:oleObj name="Designer Zeichnung" r:id="rId2" imgW="304800" imgH="304800" progId="Designer.Drawing.7">
                  <p:embed/>
                  <p:pic>
                    <p:nvPicPr>
                      <p:cNvPr id="47112" name="Object 9">
                        <a:extLst>
                          <a:ext uri="{FF2B5EF4-FFF2-40B4-BE49-F238E27FC236}">
                            <a16:creationId xmlns:a16="http://schemas.microsoft.com/office/drawing/2014/main" id="{6488854B-B373-4429-83EA-5D6D91A76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10">
            <a:extLst>
              <a:ext uri="{FF2B5EF4-FFF2-40B4-BE49-F238E27FC236}">
                <a16:creationId xmlns:a16="http://schemas.microsoft.com/office/drawing/2014/main" id="{A7C749F1-C4C5-49C8-AD9A-4BAD16C3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2369E"/>
                </a:solidFill>
              </a:rPr>
              <a:t>风向</a:t>
            </a:r>
            <a:endParaRPr lang="de-DE" altLang="de-DE" sz="2400" b="1" dirty="0">
              <a:solidFill>
                <a:srgbClr val="02369E"/>
              </a:solidFill>
            </a:endParaRPr>
          </a:p>
        </p:txBody>
      </p:sp>
      <p:sp>
        <p:nvSpPr>
          <p:cNvPr id="47114" name="Text Box 12">
            <a:extLst>
              <a:ext uri="{FF2B5EF4-FFF2-40B4-BE49-F238E27FC236}">
                <a16:creationId xmlns:a16="http://schemas.microsoft.com/office/drawing/2014/main" id="{D7D00B2B-5351-4298-8BD3-CB82A622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7115" name="Group 14">
            <a:extLst>
              <a:ext uri="{FF2B5EF4-FFF2-40B4-BE49-F238E27FC236}">
                <a16:creationId xmlns:a16="http://schemas.microsoft.com/office/drawing/2014/main" id="{6B09C5A6-A338-4F6A-99B0-246DEE8D2CFF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918075"/>
            <a:ext cx="2560638" cy="214313"/>
            <a:chOff x="2072" y="3594"/>
            <a:chExt cx="1613" cy="135"/>
          </a:xfrm>
        </p:grpSpPr>
        <p:sp>
          <p:nvSpPr>
            <p:cNvPr id="47500" name="Rectangle 15">
              <a:extLst>
                <a:ext uri="{FF2B5EF4-FFF2-40B4-BE49-F238E27FC236}">
                  <a16:creationId xmlns:a16="http://schemas.microsoft.com/office/drawing/2014/main" id="{483C21DF-0C49-429D-BD82-608BAC26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47501" name="Line 16">
              <a:extLst>
                <a:ext uri="{FF2B5EF4-FFF2-40B4-BE49-F238E27FC236}">
                  <a16:creationId xmlns:a16="http://schemas.microsoft.com/office/drawing/2014/main" id="{B2A554E8-7E8F-44D6-AB65-C09AF5268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16" name="Rectangle 17">
            <a:extLst>
              <a:ext uri="{FF2B5EF4-FFF2-40B4-BE49-F238E27FC236}">
                <a16:creationId xmlns:a16="http://schemas.microsoft.com/office/drawing/2014/main" id="{122CCB29-1339-4796-9519-FA6B2568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7" name="Rectangle 18">
            <a:extLst>
              <a:ext uri="{FF2B5EF4-FFF2-40B4-BE49-F238E27FC236}">
                <a16:creationId xmlns:a16="http://schemas.microsoft.com/office/drawing/2014/main" id="{BA22E137-D91C-4074-889F-296E9354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8" name="Rectangle 19">
            <a:extLst>
              <a:ext uri="{FF2B5EF4-FFF2-40B4-BE49-F238E27FC236}">
                <a16:creationId xmlns:a16="http://schemas.microsoft.com/office/drawing/2014/main" id="{80E99A4C-01B2-4925-A316-A5C4C4B6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9" name="Rectangle 20">
            <a:extLst>
              <a:ext uri="{FF2B5EF4-FFF2-40B4-BE49-F238E27FC236}">
                <a16:creationId xmlns:a16="http://schemas.microsoft.com/office/drawing/2014/main" id="{2A275659-B341-410D-9416-7A931477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0" name="Rectangle 21">
            <a:extLst>
              <a:ext uri="{FF2B5EF4-FFF2-40B4-BE49-F238E27FC236}">
                <a16:creationId xmlns:a16="http://schemas.microsoft.com/office/drawing/2014/main" id="{42351EB2-A801-4439-9927-1B7D431A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1" name="Rectangle 22">
            <a:extLst>
              <a:ext uri="{FF2B5EF4-FFF2-40B4-BE49-F238E27FC236}">
                <a16:creationId xmlns:a16="http://schemas.microsoft.com/office/drawing/2014/main" id="{9794415B-5B08-4FD2-90F7-D6CA8D85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7122" name="Group 24">
            <a:extLst>
              <a:ext uri="{FF2B5EF4-FFF2-40B4-BE49-F238E27FC236}">
                <a16:creationId xmlns:a16="http://schemas.microsoft.com/office/drawing/2014/main" id="{F30865E8-FA23-422B-A63A-8EA70D39A894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47488" name="Group 25">
              <a:extLst>
                <a:ext uri="{FF2B5EF4-FFF2-40B4-BE49-F238E27FC236}">
                  <a16:creationId xmlns:a16="http://schemas.microsoft.com/office/drawing/2014/main" id="{FD27FD45-7E7E-47C8-B8F9-0074643E2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47498" name="Freeform 26">
                <a:extLst>
                  <a:ext uri="{FF2B5EF4-FFF2-40B4-BE49-F238E27FC236}">
                    <a16:creationId xmlns:a16="http://schemas.microsoft.com/office/drawing/2014/main" id="{3EA661ED-FBD0-4A2C-B75A-222143B5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9" name="Line 27">
                <a:extLst>
                  <a:ext uri="{FF2B5EF4-FFF2-40B4-BE49-F238E27FC236}">
                    <a16:creationId xmlns:a16="http://schemas.microsoft.com/office/drawing/2014/main" id="{871794F8-94C8-498E-9AEF-EB68E0584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489" name="Group 28">
              <a:extLst>
                <a:ext uri="{FF2B5EF4-FFF2-40B4-BE49-F238E27FC236}">
                  <a16:creationId xmlns:a16="http://schemas.microsoft.com/office/drawing/2014/main" id="{581F670F-47BD-4DE6-A074-9DF24187C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47496" name="Freeform 29">
                <a:extLst>
                  <a:ext uri="{FF2B5EF4-FFF2-40B4-BE49-F238E27FC236}">
                    <a16:creationId xmlns:a16="http://schemas.microsoft.com/office/drawing/2014/main" id="{27F31C03-3DAD-4834-8A6E-4DB94F83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7" name="Line 30">
                <a:extLst>
                  <a:ext uri="{FF2B5EF4-FFF2-40B4-BE49-F238E27FC236}">
                    <a16:creationId xmlns:a16="http://schemas.microsoft.com/office/drawing/2014/main" id="{9436675C-B88F-485C-B8E6-40A86B25A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490" name="Line 31">
              <a:extLst>
                <a:ext uri="{FF2B5EF4-FFF2-40B4-BE49-F238E27FC236}">
                  <a16:creationId xmlns:a16="http://schemas.microsoft.com/office/drawing/2014/main" id="{277F1F61-D609-495E-9123-430F80864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1" name="Line 32">
              <a:extLst>
                <a:ext uri="{FF2B5EF4-FFF2-40B4-BE49-F238E27FC236}">
                  <a16:creationId xmlns:a16="http://schemas.microsoft.com/office/drawing/2014/main" id="{6A931998-BE39-426C-9FD2-CFAEFC973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2" name="Line 33">
              <a:extLst>
                <a:ext uri="{FF2B5EF4-FFF2-40B4-BE49-F238E27FC236}">
                  <a16:creationId xmlns:a16="http://schemas.microsoft.com/office/drawing/2014/main" id="{368617E8-F9AF-4566-8C1E-4C9B47F21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7493" name="Group 34">
              <a:extLst>
                <a:ext uri="{FF2B5EF4-FFF2-40B4-BE49-F238E27FC236}">
                  <a16:creationId xmlns:a16="http://schemas.microsoft.com/office/drawing/2014/main" id="{AF79E934-14D7-4668-ACE0-2ACC78B1D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47494" name="Freeform 35">
                <a:extLst>
                  <a:ext uri="{FF2B5EF4-FFF2-40B4-BE49-F238E27FC236}">
                    <a16:creationId xmlns:a16="http://schemas.microsoft.com/office/drawing/2014/main" id="{9A3F3E8B-5EA1-4CAF-838F-C6FB44DA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5" name="Line 36">
                <a:extLst>
                  <a:ext uri="{FF2B5EF4-FFF2-40B4-BE49-F238E27FC236}">
                    <a16:creationId xmlns:a16="http://schemas.microsoft.com/office/drawing/2014/main" id="{C82DA150-2D8F-4694-A171-A0887CDCF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7123" name="Freeform 41">
            <a:extLst>
              <a:ext uri="{FF2B5EF4-FFF2-40B4-BE49-F238E27FC236}">
                <a16:creationId xmlns:a16="http://schemas.microsoft.com/office/drawing/2014/main" id="{2F5BA9D7-D539-4719-8DD3-C4550F1102B9}"/>
              </a:ext>
            </a:extLst>
          </p:cNvPr>
          <p:cNvSpPr>
            <a:spLocks/>
          </p:cNvSpPr>
          <p:nvPr/>
        </p:nvSpPr>
        <p:spPr bwMode="auto">
          <a:xfrm>
            <a:off x="5424488" y="49403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4" name="Text Box 47">
            <a:extLst>
              <a:ext uri="{FF2B5EF4-FFF2-40B4-BE49-F238E27FC236}">
                <a16:creationId xmlns:a16="http://schemas.microsoft.com/office/drawing/2014/main" id="{07FBAD6D-45BD-40B5-8818-93D65250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771" y="185715"/>
            <a:ext cx="4572000" cy="133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000" b="1" dirty="0"/>
              <a:t>着陆程序</a:t>
            </a:r>
            <a:endParaRPr lang="en-US" altLang="zh-CN" sz="2000" b="1" dirty="0"/>
          </a:p>
          <a:p>
            <a:pPr algn="ctr">
              <a:lnSpc>
                <a:spcPct val="70000"/>
              </a:lnSpc>
            </a:pPr>
            <a:endParaRPr lang="en-US" altLang="zh-CN" sz="2000" b="1" dirty="0"/>
          </a:p>
          <a:p>
            <a:pPr algn="ctr">
              <a:lnSpc>
                <a:spcPct val="70000"/>
              </a:lnSpc>
            </a:pPr>
            <a:r>
              <a:rPr lang="zh-CN" altLang="en-US" sz="2000" b="1" dirty="0"/>
              <a:t>（不计分，不评分）</a:t>
            </a:r>
            <a:endParaRPr lang="en-US" altLang="zh-CN" sz="2000" b="1" dirty="0"/>
          </a:p>
          <a:p>
            <a:pPr algn="ctr">
              <a:lnSpc>
                <a:spcPct val="70000"/>
              </a:lnSpc>
            </a:pPr>
            <a:endParaRPr lang="en-US" altLang="zh-CN" sz="2000" b="1" dirty="0"/>
          </a:p>
          <a:p>
            <a:pPr algn="ctr">
              <a:lnSpc>
                <a:spcPct val="70000"/>
              </a:lnSpc>
            </a:pPr>
            <a:r>
              <a:rPr lang="en-GB" altLang="de-DE" sz="1200" b="1" dirty="0"/>
              <a:t>Landing procedure</a:t>
            </a:r>
          </a:p>
          <a:p>
            <a:pPr algn="ctr">
              <a:lnSpc>
                <a:spcPct val="70000"/>
              </a:lnSpc>
            </a:pPr>
            <a:endParaRPr lang="en-GB" altLang="de-DE" sz="1200" b="1" dirty="0"/>
          </a:p>
          <a:p>
            <a:pPr algn="ctr">
              <a:lnSpc>
                <a:spcPct val="70000"/>
              </a:lnSpc>
            </a:pPr>
            <a:r>
              <a:rPr lang="en-GB" altLang="de-DE" sz="1200" b="1" dirty="0"/>
              <a:t>( not judged, not scored )</a:t>
            </a:r>
          </a:p>
        </p:txBody>
      </p:sp>
      <p:sp>
        <p:nvSpPr>
          <p:cNvPr id="63536" name="Text Box 48">
            <a:extLst>
              <a:ext uri="{FF2B5EF4-FFF2-40B4-BE49-F238E27FC236}">
                <a16:creationId xmlns:a16="http://schemas.microsoft.com/office/drawing/2014/main" id="{799C5942-7625-4B26-B218-8E0AC3BF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" y="1978028"/>
            <a:ext cx="4205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accent2"/>
                </a:solidFill>
              </a:rPr>
              <a:t>着陆方向可以与起飞方向不同。</a:t>
            </a:r>
            <a:endParaRPr lang="en-US" altLang="zh-CN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200" dirty="0">
                <a:solidFill>
                  <a:schemeClr val="accent2"/>
                </a:solidFill>
              </a:rPr>
              <a:t>The direction of the landing may be different to the take off.</a:t>
            </a:r>
          </a:p>
        </p:txBody>
      </p:sp>
      <p:grpSp>
        <p:nvGrpSpPr>
          <p:cNvPr id="47126" name="Group 49">
            <a:extLst>
              <a:ext uri="{FF2B5EF4-FFF2-40B4-BE49-F238E27FC236}">
                <a16:creationId xmlns:a16="http://schemas.microsoft.com/office/drawing/2014/main" id="{E0A8532D-28F3-4753-96C8-48EE5CF768B4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7127" name="AutoShape 50">
              <a:extLst>
                <a:ext uri="{FF2B5EF4-FFF2-40B4-BE49-F238E27FC236}">
                  <a16:creationId xmlns:a16="http://schemas.microsoft.com/office/drawing/2014/main" id="{6490FC27-264B-49AE-8AF2-69FF5728B3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28" name="Group 51">
              <a:extLst>
                <a:ext uri="{FF2B5EF4-FFF2-40B4-BE49-F238E27FC236}">
                  <a16:creationId xmlns:a16="http://schemas.microsoft.com/office/drawing/2014/main" id="{155CBDF3-689F-40FA-9B3E-47940269F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7288" name="Freeform 52">
                <a:extLst>
                  <a:ext uri="{FF2B5EF4-FFF2-40B4-BE49-F238E27FC236}">
                    <a16:creationId xmlns:a16="http://schemas.microsoft.com/office/drawing/2014/main" id="{6F9A00A1-A68C-46A2-814F-B70D5B5C2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89" name="Freeform 53">
                <a:extLst>
                  <a:ext uri="{FF2B5EF4-FFF2-40B4-BE49-F238E27FC236}">
                    <a16:creationId xmlns:a16="http://schemas.microsoft.com/office/drawing/2014/main" id="{7D2D7C8A-1266-4F66-B4BF-E882253A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0" name="Freeform 54">
                <a:extLst>
                  <a:ext uri="{FF2B5EF4-FFF2-40B4-BE49-F238E27FC236}">
                    <a16:creationId xmlns:a16="http://schemas.microsoft.com/office/drawing/2014/main" id="{83C23788-D7EA-43FD-A722-4580EAE37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1" name="Freeform 55">
                <a:extLst>
                  <a:ext uri="{FF2B5EF4-FFF2-40B4-BE49-F238E27FC236}">
                    <a16:creationId xmlns:a16="http://schemas.microsoft.com/office/drawing/2014/main" id="{B5694651-FAFD-4C0B-8083-BD582C21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2" name="Freeform 56">
                <a:extLst>
                  <a:ext uri="{FF2B5EF4-FFF2-40B4-BE49-F238E27FC236}">
                    <a16:creationId xmlns:a16="http://schemas.microsoft.com/office/drawing/2014/main" id="{60B12970-2C11-4CF7-B9FA-A99260EF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3" name="Freeform 57">
                <a:extLst>
                  <a:ext uri="{FF2B5EF4-FFF2-40B4-BE49-F238E27FC236}">
                    <a16:creationId xmlns:a16="http://schemas.microsoft.com/office/drawing/2014/main" id="{10808936-406C-405E-B28F-8E04F025A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4" name="Freeform 58">
                <a:extLst>
                  <a:ext uri="{FF2B5EF4-FFF2-40B4-BE49-F238E27FC236}">
                    <a16:creationId xmlns:a16="http://schemas.microsoft.com/office/drawing/2014/main" id="{1591D4F2-4944-4FC0-AA0E-4993F44A8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5" name="Freeform 59">
                <a:extLst>
                  <a:ext uri="{FF2B5EF4-FFF2-40B4-BE49-F238E27FC236}">
                    <a16:creationId xmlns:a16="http://schemas.microsoft.com/office/drawing/2014/main" id="{B63A4765-E8FC-4150-9DBB-57171BF0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6" name="Freeform 60">
                <a:extLst>
                  <a:ext uri="{FF2B5EF4-FFF2-40B4-BE49-F238E27FC236}">
                    <a16:creationId xmlns:a16="http://schemas.microsoft.com/office/drawing/2014/main" id="{C2151F65-5C56-4D7F-AFDD-1047C4DC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7" name="Freeform 61">
                <a:extLst>
                  <a:ext uri="{FF2B5EF4-FFF2-40B4-BE49-F238E27FC236}">
                    <a16:creationId xmlns:a16="http://schemas.microsoft.com/office/drawing/2014/main" id="{C69F55BB-B8EC-4208-9E55-820B8F02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8" name="Freeform 62">
                <a:extLst>
                  <a:ext uri="{FF2B5EF4-FFF2-40B4-BE49-F238E27FC236}">
                    <a16:creationId xmlns:a16="http://schemas.microsoft.com/office/drawing/2014/main" id="{BEF67D13-CF53-4897-AC3C-CE535EC3F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9" name="Freeform 63">
                <a:extLst>
                  <a:ext uri="{FF2B5EF4-FFF2-40B4-BE49-F238E27FC236}">
                    <a16:creationId xmlns:a16="http://schemas.microsoft.com/office/drawing/2014/main" id="{C05E40A0-D87B-468D-B48D-3025EC74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0" name="Freeform 64">
                <a:extLst>
                  <a:ext uri="{FF2B5EF4-FFF2-40B4-BE49-F238E27FC236}">
                    <a16:creationId xmlns:a16="http://schemas.microsoft.com/office/drawing/2014/main" id="{D2196B67-0064-4AB9-88C3-F36D0065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1" name="Freeform 65">
                <a:extLst>
                  <a:ext uri="{FF2B5EF4-FFF2-40B4-BE49-F238E27FC236}">
                    <a16:creationId xmlns:a16="http://schemas.microsoft.com/office/drawing/2014/main" id="{81738F35-BBA5-400F-9C8D-0C6ACD0B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2" name="Freeform 66">
                <a:extLst>
                  <a:ext uri="{FF2B5EF4-FFF2-40B4-BE49-F238E27FC236}">
                    <a16:creationId xmlns:a16="http://schemas.microsoft.com/office/drawing/2014/main" id="{72993D4B-9362-48C0-9D05-7A3C4A2B9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3" name="Freeform 67">
                <a:extLst>
                  <a:ext uri="{FF2B5EF4-FFF2-40B4-BE49-F238E27FC236}">
                    <a16:creationId xmlns:a16="http://schemas.microsoft.com/office/drawing/2014/main" id="{CF404427-E1B5-4939-912F-C93C9DDC4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4" name="Freeform 68">
                <a:extLst>
                  <a:ext uri="{FF2B5EF4-FFF2-40B4-BE49-F238E27FC236}">
                    <a16:creationId xmlns:a16="http://schemas.microsoft.com/office/drawing/2014/main" id="{5FB1D514-646C-4BC4-97A3-260F399F1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5" name="Freeform 69">
                <a:extLst>
                  <a:ext uri="{FF2B5EF4-FFF2-40B4-BE49-F238E27FC236}">
                    <a16:creationId xmlns:a16="http://schemas.microsoft.com/office/drawing/2014/main" id="{65CB87B7-5177-4BA5-9EE6-33F2E4A2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6" name="Freeform 70">
                <a:extLst>
                  <a:ext uri="{FF2B5EF4-FFF2-40B4-BE49-F238E27FC236}">
                    <a16:creationId xmlns:a16="http://schemas.microsoft.com/office/drawing/2014/main" id="{111A19F2-A4AA-4E10-8D35-95D30022C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7" name="Freeform 71">
                <a:extLst>
                  <a:ext uri="{FF2B5EF4-FFF2-40B4-BE49-F238E27FC236}">
                    <a16:creationId xmlns:a16="http://schemas.microsoft.com/office/drawing/2014/main" id="{3E6352FA-A8F5-4958-AC4C-751617F3C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8" name="Freeform 72">
                <a:extLst>
                  <a:ext uri="{FF2B5EF4-FFF2-40B4-BE49-F238E27FC236}">
                    <a16:creationId xmlns:a16="http://schemas.microsoft.com/office/drawing/2014/main" id="{089F9376-58C6-46BC-A8CC-DF0C47463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9" name="Freeform 73">
                <a:extLst>
                  <a:ext uri="{FF2B5EF4-FFF2-40B4-BE49-F238E27FC236}">
                    <a16:creationId xmlns:a16="http://schemas.microsoft.com/office/drawing/2014/main" id="{A720D6AE-F3DB-4AB0-98BA-3E32843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0" name="Freeform 74">
                <a:extLst>
                  <a:ext uri="{FF2B5EF4-FFF2-40B4-BE49-F238E27FC236}">
                    <a16:creationId xmlns:a16="http://schemas.microsoft.com/office/drawing/2014/main" id="{F3003712-A5B2-488F-A10A-1D180571D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1" name="Freeform 75">
                <a:extLst>
                  <a:ext uri="{FF2B5EF4-FFF2-40B4-BE49-F238E27FC236}">
                    <a16:creationId xmlns:a16="http://schemas.microsoft.com/office/drawing/2014/main" id="{CB53E237-76E2-41C5-B07C-E11AC1985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2" name="Freeform 76">
                <a:extLst>
                  <a:ext uri="{FF2B5EF4-FFF2-40B4-BE49-F238E27FC236}">
                    <a16:creationId xmlns:a16="http://schemas.microsoft.com/office/drawing/2014/main" id="{1C9C640A-4DC1-4CF3-BE15-6265A5A77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3" name="Freeform 77">
                <a:extLst>
                  <a:ext uri="{FF2B5EF4-FFF2-40B4-BE49-F238E27FC236}">
                    <a16:creationId xmlns:a16="http://schemas.microsoft.com/office/drawing/2014/main" id="{527C375C-9109-423F-9073-90250ED99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4" name="Freeform 78">
                <a:extLst>
                  <a:ext uri="{FF2B5EF4-FFF2-40B4-BE49-F238E27FC236}">
                    <a16:creationId xmlns:a16="http://schemas.microsoft.com/office/drawing/2014/main" id="{9BA63AEF-058F-4D7C-A668-81ED9758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5" name="Freeform 79">
                <a:extLst>
                  <a:ext uri="{FF2B5EF4-FFF2-40B4-BE49-F238E27FC236}">
                    <a16:creationId xmlns:a16="http://schemas.microsoft.com/office/drawing/2014/main" id="{B32D6061-2D60-4157-9A9C-C4905108F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6" name="Freeform 80">
                <a:extLst>
                  <a:ext uri="{FF2B5EF4-FFF2-40B4-BE49-F238E27FC236}">
                    <a16:creationId xmlns:a16="http://schemas.microsoft.com/office/drawing/2014/main" id="{6FC2E879-801E-403F-84E2-A56F1F1A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7" name="Freeform 81">
                <a:extLst>
                  <a:ext uri="{FF2B5EF4-FFF2-40B4-BE49-F238E27FC236}">
                    <a16:creationId xmlns:a16="http://schemas.microsoft.com/office/drawing/2014/main" id="{55265283-F93F-497F-A2B3-262B20080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8" name="Freeform 82">
                <a:extLst>
                  <a:ext uri="{FF2B5EF4-FFF2-40B4-BE49-F238E27FC236}">
                    <a16:creationId xmlns:a16="http://schemas.microsoft.com/office/drawing/2014/main" id="{D649E212-46FB-49B9-BD24-D8AD28795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9" name="Freeform 83">
                <a:extLst>
                  <a:ext uri="{FF2B5EF4-FFF2-40B4-BE49-F238E27FC236}">
                    <a16:creationId xmlns:a16="http://schemas.microsoft.com/office/drawing/2014/main" id="{4C48F6F2-7E38-492E-B6C5-F9EBEE38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0" name="Freeform 84">
                <a:extLst>
                  <a:ext uri="{FF2B5EF4-FFF2-40B4-BE49-F238E27FC236}">
                    <a16:creationId xmlns:a16="http://schemas.microsoft.com/office/drawing/2014/main" id="{5E8D3773-23DA-4332-A265-DAB00CC9E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1" name="Freeform 85">
                <a:extLst>
                  <a:ext uri="{FF2B5EF4-FFF2-40B4-BE49-F238E27FC236}">
                    <a16:creationId xmlns:a16="http://schemas.microsoft.com/office/drawing/2014/main" id="{81EE014A-444C-40EC-8246-D0D2A356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2" name="Freeform 86">
                <a:extLst>
                  <a:ext uri="{FF2B5EF4-FFF2-40B4-BE49-F238E27FC236}">
                    <a16:creationId xmlns:a16="http://schemas.microsoft.com/office/drawing/2014/main" id="{A6CDCF92-5CEC-4025-9A6C-3BA63E984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3" name="Freeform 87">
                <a:extLst>
                  <a:ext uri="{FF2B5EF4-FFF2-40B4-BE49-F238E27FC236}">
                    <a16:creationId xmlns:a16="http://schemas.microsoft.com/office/drawing/2014/main" id="{1DDF84D4-0B8A-4AF8-84B0-B3B2637BF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4" name="Freeform 88">
                <a:extLst>
                  <a:ext uri="{FF2B5EF4-FFF2-40B4-BE49-F238E27FC236}">
                    <a16:creationId xmlns:a16="http://schemas.microsoft.com/office/drawing/2014/main" id="{2947F728-AA4D-4385-A67C-C7C834E92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5" name="Freeform 89">
                <a:extLst>
                  <a:ext uri="{FF2B5EF4-FFF2-40B4-BE49-F238E27FC236}">
                    <a16:creationId xmlns:a16="http://schemas.microsoft.com/office/drawing/2014/main" id="{2100FA23-3142-4F7C-ABE7-2984DFFE7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6" name="Freeform 90">
                <a:extLst>
                  <a:ext uri="{FF2B5EF4-FFF2-40B4-BE49-F238E27FC236}">
                    <a16:creationId xmlns:a16="http://schemas.microsoft.com/office/drawing/2014/main" id="{FA241A77-DC84-4BF3-9BF7-C29E476332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7" name="Freeform 91">
                <a:extLst>
                  <a:ext uri="{FF2B5EF4-FFF2-40B4-BE49-F238E27FC236}">
                    <a16:creationId xmlns:a16="http://schemas.microsoft.com/office/drawing/2014/main" id="{F94A7568-974B-4324-9797-C00CCED81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8" name="Freeform 92">
                <a:extLst>
                  <a:ext uri="{FF2B5EF4-FFF2-40B4-BE49-F238E27FC236}">
                    <a16:creationId xmlns:a16="http://schemas.microsoft.com/office/drawing/2014/main" id="{61B123E1-BAB7-427A-97DB-E1BE88AEE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9" name="Freeform 93">
                <a:extLst>
                  <a:ext uri="{FF2B5EF4-FFF2-40B4-BE49-F238E27FC236}">
                    <a16:creationId xmlns:a16="http://schemas.microsoft.com/office/drawing/2014/main" id="{260A79D3-C486-4867-A9CE-6C383ACF3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0" name="Freeform 94">
                <a:extLst>
                  <a:ext uri="{FF2B5EF4-FFF2-40B4-BE49-F238E27FC236}">
                    <a16:creationId xmlns:a16="http://schemas.microsoft.com/office/drawing/2014/main" id="{72052FC4-D647-4677-AA6C-C7F2F751C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1" name="Freeform 95">
                <a:extLst>
                  <a:ext uri="{FF2B5EF4-FFF2-40B4-BE49-F238E27FC236}">
                    <a16:creationId xmlns:a16="http://schemas.microsoft.com/office/drawing/2014/main" id="{6A5F2824-4F69-4A68-A2E6-683C97F9DA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2" name="Freeform 96">
                <a:extLst>
                  <a:ext uri="{FF2B5EF4-FFF2-40B4-BE49-F238E27FC236}">
                    <a16:creationId xmlns:a16="http://schemas.microsoft.com/office/drawing/2014/main" id="{341B751F-6F4D-4D62-A7A1-FD83CDA45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3" name="Freeform 97">
                <a:extLst>
                  <a:ext uri="{FF2B5EF4-FFF2-40B4-BE49-F238E27FC236}">
                    <a16:creationId xmlns:a16="http://schemas.microsoft.com/office/drawing/2014/main" id="{1FC7C95F-1F87-43A2-AB44-DC3A30318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4" name="Freeform 98">
                <a:extLst>
                  <a:ext uri="{FF2B5EF4-FFF2-40B4-BE49-F238E27FC236}">
                    <a16:creationId xmlns:a16="http://schemas.microsoft.com/office/drawing/2014/main" id="{292742CF-0E2F-49FF-B36C-B97A05F9A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5" name="Freeform 99">
                <a:extLst>
                  <a:ext uri="{FF2B5EF4-FFF2-40B4-BE49-F238E27FC236}">
                    <a16:creationId xmlns:a16="http://schemas.microsoft.com/office/drawing/2014/main" id="{DE0F5341-8314-4DB2-A78D-0211E7104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6" name="Freeform 100">
                <a:extLst>
                  <a:ext uri="{FF2B5EF4-FFF2-40B4-BE49-F238E27FC236}">
                    <a16:creationId xmlns:a16="http://schemas.microsoft.com/office/drawing/2014/main" id="{605DDEA1-0962-4B9A-9FB0-F49BB4E01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7" name="Freeform 101">
                <a:extLst>
                  <a:ext uri="{FF2B5EF4-FFF2-40B4-BE49-F238E27FC236}">
                    <a16:creationId xmlns:a16="http://schemas.microsoft.com/office/drawing/2014/main" id="{80CC57E7-6EC9-4CC7-81EE-64B2D5054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8" name="Freeform 102">
                <a:extLst>
                  <a:ext uri="{FF2B5EF4-FFF2-40B4-BE49-F238E27FC236}">
                    <a16:creationId xmlns:a16="http://schemas.microsoft.com/office/drawing/2014/main" id="{72DA9271-0413-403F-83B0-4B76E98E4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9" name="Freeform 103">
                <a:extLst>
                  <a:ext uri="{FF2B5EF4-FFF2-40B4-BE49-F238E27FC236}">
                    <a16:creationId xmlns:a16="http://schemas.microsoft.com/office/drawing/2014/main" id="{89E22367-932E-4E7E-A91B-AE26E8F9B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0" name="Freeform 104">
                <a:extLst>
                  <a:ext uri="{FF2B5EF4-FFF2-40B4-BE49-F238E27FC236}">
                    <a16:creationId xmlns:a16="http://schemas.microsoft.com/office/drawing/2014/main" id="{98FA8C92-26F3-4F72-8CDD-EA81922A8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1" name="Freeform 105">
                <a:extLst>
                  <a:ext uri="{FF2B5EF4-FFF2-40B4-BE49-F238E27FC236}">
                    <a16:creationId xmlns:a16="http://schemas.microsoft.com/office/drawing/2014/main" id="{B94CB702-2F33-4644-AF7A-B7F84DAB8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2" name="Freeform 106">
                <a:extLst>
                  <a:ext uri="{FF2B5EF4-FFF2-40B4-BE49-F238E27FC236}">
                    <a16:creationId xmlns:a16="http://schemas.microsoft.com/office/drawing/2014/main" id="{57490CF3-AD56-4FDE-B8D0-23B115B3A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3" name="Freeform 107">
                <a:extLst>
                  <a:ext uri="{FF2B5EF4-FFF2-40B4-BE49-F238E27FC236}">
                    <a16:creationId xmlns:a16="http://schemas.microsoft.com/office/drawing/2014/main" id="{57EA0985-77E2-4E6F-A924-583D1659A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4" name="Freeform 108">
                <a:extLst>
                  <a:ext uri="{FF2B5EF4-FFF2-40B4-BE49-F238E27FC236}">
                    <a16:creationId xmlns:a16="http://schemas.microsoft.com/office/drawing/2014/main" id="{7DAF86EA-B383-4E24-A964-D1378803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5" name="Freeform 109">
                <a:extLst>
                  <a:ext uri="{FF2B5EF4-FFF2-40B4-BE49-F238E27FC236}">
                    <a16:creationId xmlns:a16="http://schemas.microsoft.com/office/drawing/2014/main" id="{A7DE248D-4EF8-4067-97B3-7E3A37F9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6" name="Freeform 110">
                <a:extLst>
                  <a:ext uri="{FF2B5EF4-FFF2-40B4-BE49-F238E27FC236}">
                    <a16:creationId xmlns:a16="http://schemas.microsoft.com/office/drawing/2014/main" id="{6773D529-5BC9-4F20-B8EC-9565DF69C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7" name="Freeform 111">
                <a:extLst>
                  <a:ext uri="{FF2B5EF4-FFF2-40B4-BE49-F238E27FC236}">
                    <a16:creationId xmlns:a16="http://schemas.microsoft.com/office/drawing/2014/main" id="{DB950B2A-20A3-43B7-A7CF-93CF5725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8" name="Freeform 112">
                <a:extLst>
                  <a:ext uri="{FF2B5EF4-FFF2-40B4-BE49-F238E27FC236}">
                    <a16:creationId xmlns:a16="http://schemas.microsoft.com/office/drawing/2014/main" id="{6A3AFE1C-D680-4567-8FF6-C9EF1585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9" name="Freeform 113">
                <a:extLst>
                  <a:ext uri="{FF2B5EF4-FFF2-40B4-BE49-F238E27FC236}">
                    <a16:creationId xmlns:a16="http://schemas.microsoft.com/office/drawing/2014/main" id="{7232A2D8-DC31-495F-9A42-BD2FE631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0" name="Freeform 114">
                <a:extLst>
                  <a:ext uri="{FF2B5EF4-FFF2-40B4-BE49-F238E27FC236}">
                    <a16:creationId xmlns:a16="http://schemas.microsoft.com/office/drawing/2014/main" id="{819C7F31-85B2-47B6-965B-C64D96FD8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1" name="Freeform 115">
                <a:extLst>
                  <a:ext uri="{FF2B5EF4-FFF2-40B4-BE49-F238E27FC236}">
                    <a16:creationId xmlns:a16="http://schemas.microsoft.com/office/drawing/2014/main" id="{71FA6F77-DE32-4210-B00B-71F0556BE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2" name="Freeform 116">
                <a:extLst>
                  <a:ext uri="{FF2B5EF4-FFF2-40B4-BE49-F238E27FC236}">
                    <a16:creationId xmlns:a16="http://schemas.microsoft.com/office/drawing/2014/main" id="{CD8E8900-6F86-4162-A8E9-02F55D191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3" name="Freeform 117">
                <a:extLst>
                  <a:ext uri="{FF2B5EF4-FFF2-40B4-BE49-F238E27FC236}">
                    <a16:creationId xmlns:a16="http://schemas.microsoft.com/office/drawing/2014/main" id="{B483FFC8-218A-4274-A86D-0E7BC5174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4" name="Freeform 118">
                <a:extLst>
                  <a:ext uri="{FF2B5EF4-FFF2-40B4-BE49-F238E27FC236}">
                    <a16:creationId xmlns:a16="http://schemas.microsoft.com/office/drawing/2014/main" id="{0964027C-A43D-4B8C-8104-40FCF6F67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5" name="Freeform 119">
                <a:extLst>
                  <a:ext uri="{FF2B5EF4-FFF2-40B4-BE49-F238E27FC236}">
                    <a16:creationId xmlns:a16="http://schemas.microsoft.com/office/drawing/2014/main" id="{92000CD5-D538-405F-BDC4-B8CB9417F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6" name="Freeform 120">
                <a:extLst>
                  <a:ext uri="{FF2B5EF4-FFF2-40B4-BE49-F238E27FC236}">
                    <a16:creationId xmlns:a16="http://schemas.microsoft.com/office/drawing/2014/main" id="{BD621AAB-52B7-4B5E-A21D-EA0A11928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7" name="Freeform 121">
                <a:extLst>
                  <a:ext uri="{FF2B5EF4-FFF2-40B4-BE49-F238E27FC236}">
                    <a16:creationId xmlns:a16="http://schemas.microsoft.com/office/drawing/2014/main" id="{07AD9FB5-A4DA-4D7E-B040-14656AB0E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8" name="Freeform 122">
                <a:extLst>
                  <a:ext uri="{FF2B5EF4-FFF2-40B4-BE49-F238E27FC236}">
                    <a16:creationId xmlns:a16="http://schemas.microsoft.com/office/drawing/2014/main" id="{6969148F-3E08-4B0D-8537-A2F4AD2BB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9" name="Freeform 123">
                <a:extLst>
                  <a:ext uri="{FF2B5EF4-FFF2-40B4-BE49-F238E27FC236}">
                    <a16:creationId xmlns:a16="http://schemas.microsoft.com/office/drawing/2014/main" id="{B970193E-F4F0-4A28-81DD-8718DF6A5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0" name="Freeform 124">
                <a:extLst>
                  <a:ext uri="{FF2B5EF4-FFF2-40B4-BE49-F238E27FC236}">
                    <a16:creationId xmlns:a16="http://schemas.microsoft.com/office/drawing/2014/main" id="{962A4FA9-883D-4F68-A14A-1C27FA41E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1" name="Freeform 125">
                <a:extLst>
                  <a:ext uri="{FF2B5EF4-FFF2-40B4-BE49-F238E27FC236}">
                    <a16:creationId xmlns:a16="http://schemas.microsoft.com/office/drawing/2014/main" id="{BC43D4B6-B54F-4B25-9007-D4BAE55A3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2" name="Freeform 126">
                <a:extLst>
                  <a:ext uri="{FF2B5EF4-FFF2-40B4-BE49-F238E27FC236}">
                    <a16:creationId xmlns:a16="http://schemas.microsoft.com/office/drawing/2014/main" id="{CC68D0CF-FB75-427B-A8AD-85B396045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3" name="Freeform 127">
                <a:extLst>
                  <a:ext uri="{FF2B5EF4-FFF2-40B4-BE49-F238E27FC236}">
                    <a16:creationId xmlns:a16="http://schemas.microsoft.com/office/drawing/2014/main" id="{96B083B6-1DE1-4C3B-B83F-5C95183CA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4" name="Freeform 128">
                <a:extLst>
                  <a:ext uri="{FF2B5EF4-FFF2-40B4-BE49-F238E27FC236}">
                    <a16:creationId xmlns:a16="http://schemas.microsoft.com/office/drawing/2014/main" id="{09CBE2A0-42DD-4BC3-93B7-45E452BCB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5" name="Freeform 129">
                <a:extLst>
                  <a:ext uri="{FF2B5EF4-FFF2-40B4-BE49-F238E27FC236}">
                    <a16:creationId xmlns:a16="http://schemas.microsoft.com/office/drawing/2014/main" id="{FE65781A-2675-449C-B50F-CE1C57FD2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6" name="Freeform 130">
                <a:extLst>
                  <a:ext uri="{FF2B5EF4-FFF2-40B4-BE49-F238E27FC236}">
                    <a16:creationId xmlns:a16="http://schemas.microsoft.com/office/drawing/2014/main" id="{911F2624-2488-45E6-B68A-C6C7CABA7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7" name="Freeform 131">
                <a:extLst>
                  <a:ext uri="{FF2B5EF4-FFF2-40B4-BE49-F238E27FC236}">
                    <a16:creationId xmlns:a16="http://schemas.microsoft.com/office/drawing/2014/main" id="{8EF357CE-73A6-418C-B3EF-D00A82280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8" name="Freeform 132">
                <a:extLst>
                  <a:ext uri="{FF2B5EF4-FFF2-40B4-BE49-F238E27FC236}">
                    <a16:creationId xmlns:a16="http://schemas.microsoft.com/office/drawing/2014/main" id="{AE068D51-9AF0-41B6-84F9-58417815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9" name="Freeform 133">
                <a:extLst>
                  <a:ext uri="{FF2B5EF4-FFF2-40B4-BE49-F238E27FC236}">
                    <a16:creationId xmlns:a16="http://schemas.microsoft.com/office/drawing/2014/main" id="{3262F82A-8374-4DEA-AE17-7162CFB7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0" name="Freeform 134">
                <a:extLst>
                  <a:ext uri="{FF2B5EF4-FFF2-40B4-BE49-F238E27FC236}">
                    <a16:creationId xmlns:a16="http://schemas.microsoft.com/office/drawing/2014/main" id="{90359E50-0024-4DE5-AFD1-7019DB3C5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1" name="Freeform 135">
                <a:extLst>
                  <a:ext uri="{FF2B5EF4-FFF2-40B4-BE49-F238E27FC236}">
                    <a16:creationId xmlns:a16="http://schemas.microsoft.com/office/drawing/2014/main" id="{E3A061BB-DEB0-41B0-8937-D80D4B3B6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2" name="Freeform 136">
                <a:extLst>
                  <a:ext uri="{FF2B5EF4-FFF2-40B4-BE49-F238E27FC236}">
                    <a16:creationId xmlns:a16="http://schemas.microsoft.com/office/drawing/2014/main" id="{0A5A9D3E-73EF-49C5-917A-EDEA46B2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3" name="Freeform 137">
                <a:extLst>
                  <a:ext uri="{FF2B5EF4-FFF2-40B4-BE49-F238E27FC236}">
                    <a16:creationId xmlns:a16="http://schemas.microsoft.com/office/drawing/2014/main" id="{F722F7D2-E36D-4E84-A261-16CF630CB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4" name="Freeform 138">
                <a:extLst>
                  <a:ext uri="{FF2B5EF4-FFF2-40B4-BE49-F238E27FC236}">
                    <a16:creationId xmlns:a16="http://schemas.microsoft.com/office/drawing/2014/main" id="{6437289D-2B1B-4C0C-B35C-77EDCA96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5" name="Freeform 139">
                <a:extLst>
                  <a:ext uri="{FF2B5EF4-FFF2-40B4-BE49-F238E27FC236}">
                    <a16:creationId xmlns:a16="http://schemas.microsoft.com/office/drawing/2014/main" id="{2073F646-CFE7-4C09-BFC8-831D7D601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6" name="Freeform 140">
                <a:extLst>
                  <a:ext uri="{FF2B5EF4-FFF2-40B4-BE49-F238E27FC236}">
                    <a16:creationId xmlns:a16="http://schemas.microsoft.com/office/drawing/2014/main" id="{3682451E-2F31-4DEE-9A33-8A7A864A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7" name="Freeform 141">
                <a:extLst>
                  <a:ext uri="{FF2B5EF4-FFF2-40B4-BE49-F238E27FC236}">
                    <a16:creationId xmlns:a16="http://schemas.microsoft.com/office/drawing/2014/main" id="{9E03B45A-5FF9-455C-9D5A-168B1BB45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8" name="Freeform 142">
                <a:extLst>
                  <a:ext uri="{FF2B5EF4-FFF2-40B4-BE49-F238E27FC236}">
                    <a16:creationId xmlns:a16="http://schemas.microsoft.com/office/drawing/2014/main" id="{90FD0EDD-3C74-46DC-B53B-808D1E7F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9" name="Freeform 143">
                <a:extLst>
                  <a:ext uri="{FF2B5EF4-FFF2-40B4-BE49-F238E27FC236}">
                    <a16:creationId xmlns:a16="http://schemas.microsoft.com/office/drawing/2014/main" id="{333CE3B4-0B8B-4767-8838-ABEBF11DC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0" name="Freeform 144">
                <a:extLst>
                  <a:ext uri="{FF2B5EF4-FFF2-40B4-BE49-F238E27FC236}">
                    <a16:creationId xmlns:a16="http://schemas.microsoft.com/office/drawing/2014/main" id="{7A649514-326C-41F8-93C6-FE33FF9E1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1" name="Freeform 145">
                <a:extLst>
                  <a:ext uri="{FF2B5EF4-FFF2-40B4-BE49-F238E27FC236}">
                    <a16:creationId xmlns:a16="http://schemas.microsoft.com/office/drawing/2014/main" id="{1E4F0EDF-DF44-46FB-B44A-674527A7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2" name="Freeform 146">
                <a:extLst>
                  <a:ext uri="{FF2B5EF4-FFF2-40B4-BE49-F238E27FC236}">
                    <a16:creationId xmlns:a16="http://schemas.microsoft.com/office/drawing/2014/main" id="{6EC92CBD-BE63-437A-96B8-846278E3C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3" name="Freeform 147">
                <a:extLst>
                  <a:ext uri="{FF2B5EF4-FFF2-40B4-BE49-F238E27FC236}">
                    <a16:creationId xmlns:a16="http://schemas.microsoft.com/office/drawing/2014/main" id="{B8F5EDD5-CE2F-4A1B-8580-70A7408B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4" name="Freeform 148">
                <a:extLst>
                  <a:ext uri="{FF2B5EF4-FFF2-40B4-BE49-F238E27FC236}">
                    <a16:creationId xmlns:a16="http://schemas.microsoft.com/office/drawing/2014/main" id="{4762D3B4-D1D0-4AF4-8EBC-712186AB7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5" name="Freeform 149">
                <a:extLst>
                  <a:ext uri="{FF2B5EF4-FFF2-40B4-BE49-F238E27FC236}">
                    <a16:creationId xmlns:a16="http://schemas.microsoft.com/office/drawing/2014/main" id="{1382536D-6811-4A51-B655-AD90D01D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6" name="Freeform 150">
                <a:extLst>
                  <a:ext uri="{FF2B5EF4-FFF2-40B4-BE49-F238E27FC236}">
                    <a16:creationId xmlns:a16="http://schemas.microsoft.com/office/drawing/2014/main" id="{07C37752-36E8-40D1-BBB2-5B5AD7E6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7" name="Freeform 151">
                <a:extLst>
                  <a:ext uri="{FF2B5EF4-FFF2-40B4-BE49-F238E27FC236}">
                    <a16:creationId xmlns:a16="http://schemas.microsoft.com/office/drawing/2014/main" id="{536C766F-C786-4CE3-A871-DCA35F99C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8" name="Freeform 152">
                <a:extLst>
                  <a:ext uri="{FF2B5EF4-FFF2-40B4-BE49-F238E27FC236}">
                    <a16:creationId xmlns:a16="http://schemas.microsoft.com/office/drawing/2014/main" id="{3D4BFBBC-9F15-4E78-8F6A-9546186DD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9" name="Freeform 153">
                <a:extLst>
                  <a:ext uri="{FF2B5EF4-FFF2-40B4-BE49-F238E27FC236}">
                    <a16:creationId xmlns:a16="http://schemas.microsoft.com/office/drawing/2014/main" id="{A75CB980-3C49-4F5E-8306-5EE184B5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0" name="Freeform 154">
                <a:extLst>
                  <a:ext uri="{FF2B5EF4-FFF2-40B4-BE49-F238E27FC236}">
                    <a16:creationId xmlns:a16="http://schemas.microsoft.com/office/drawing/2014/main" id="{CF76AD16-0540-4C88-BE79-0101EA589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1" name="Freeform 155">
                <a:extLst>
                  <a:ext uri="{FF2B5EF4-FFF2-40B4-BE49-F238E27FC236}">
                    <a16:creationId xmlns:a16="http://schemas.microsoft.com/office/drawing/2014/main" id="{37628961-F226-45F6-A723-F0A1D96D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2" name="Freeform 156">
                <a:extLst>
                  <a:ext uri="{FF2B5EF4-FFF2-40B4-BE49-F238E27FC236}">
                    <a16:creationId xmlns:a16="http://schemas.microsoft.com/office/drawing/2014/main" id="{ABE545D4-2C12-4D8C-87C8-1AF155051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3" name="Freeform 157">
                <a:extLst>
                  <a:ext uri="{FF2B5EF4-FFF2-40B4-BE49-F238E27FC236}">
                    <a16:creationId xmlns:a16="http://schemas.microsoft.com/office/drawing/2014/main" id="{BED2A4C7-20AD-4F5F-9BE7-4A2974BB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4" name="Freeform 158">
                <a:extLst>
                  <a:ext uri="{FF2B5EF4-FFF2-40B4-BE49-F238E27FC236}">
                    <a16:creationId xmlns:a16="http://schemas.microsoft.com/office/drawing/2014/main" id="{590C19EC-13C4-4B1F-AD22-A3FE8CFB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5" name="Freeform 159">
                <a:extLst>
                  <a:ext uri="{FF2B5EF4-FFF2-40B4-BE49-F238E27FC236}">
                    <a16:creationId xmlns:a16="http://schemas.microsoft.com/office/drawing/2014/main" id="{B422FF57-5BE8-4A71-95D6-15C4C2D10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6" name="Freeform 160">
                <a:extLst>
                  <a:ext uri="{FF2B5EF4-FFF2-40B4-BE49-F238E27FC236}">
                    <a16:creationId xmlns:a16="http://schemas.microsoft.com/office/drawing/2014/main" id="{BB07C6AC-DDA5-46F6-B440-CB048A6D1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7" name="Freeform 161">
                <a:extLst>
                  <a:ext uri="{FF2B5EF4-FFF2-40B4-BE49-F238E27FC236}">
                    <a16:creationId xmlns:a16="http://schemas.microsoft.com/office/drawing/2014/main" id="{E68B427F-AC49-4384-A699-205455378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8" name="Freeform 162">
                <a:extLst>
                  <a:ext uri="{FF2B5EF4-FFF2-40B4-BE49-F238E27FC236}">
                    <a16:creationId xmlns:a16="http://schemas.microsoft.com/office/drawing/2014/main" id="{D2F4D9B6-1F9A-4177-8242-BB0556AE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9" name="Freeform 163">
                <a:extLst>
                  <a:ext uri="{FF2B5EF4-FFF2-40B4-BE49-F238E27FC236}">
                    <a16:creationId xmlns:a16="http://schemas.microsoft.com/office/drawing/2014/main" id="{A740C96D-3235-4A70-BF29-CD659C0C1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0" name="Freeform 164">
                <a:extLst>
                  <a:ext uri="{FF2B5EF4-FFF2-40B4-BE49-F238E27FC236}">
                    <a16:creationId xmlns:a16="http://schemas.microsoft.com/office/drawing/2014/main" id="{A0EF87AF-1003-4F72-B145-A9BEBB600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1" name="Freeform 165">
                <a:extLst>
                  <a:ext uri="{FF2B5EF4-FFF2-40B4-BE49-F238E27FC236}">
                    <a16:creationId xmlns:a16="http://schemas.microsoft.com/office/drawing/2014/main" id="{BA10DFEB-3A80-403A-9713-F0EE5A24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2" name="Freeform 166">
                <a:extLst>
                  <a:ext uri="{FF2B5EF4-FFF2-40B4-BE49-F238E27FC236}">
                    <a16:creationId xmlns:a16="http://schemas.microsoft.com/office/drawing/2014/main" id="{FB798CC5-F719-46E4-A56D-C7B19CE6E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3" name="Freeform 167">
                <a:extLst>
                  <a:ext uri="{FF2B5EF4-FFF2-40B4-BE49-F238E27FC236}">
                    <a16:creationId xmlns:a16="http://schemas.microsoft.com/office/drawing/2014/main" id="{F5C0019A-ED97-44A9-B6F5-3291C7926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4" name="Freeform 168">
                <a:extLst>
                  <a:ext uri="{FF2B5EF4-FFF2-40B4-BE49-F238E27FC236}">
                    <a16:creationId xmlns:a16="http://schemas.microsoft.com/office/drawing/2014/main" id="{FAE022B7-003C-4B3D-BD92-115F73B2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5" name="Freeform 169">
                <a:extLst>
                  <a:ext uri="{FF2B5EF4-FFF2-40B4-BE49-F238E27FC236}">
                    <a16:creationId xmlns:a16="http://schemas.microsoft.com/office/drawing/2014/main" id="{B0659E4C-D65D-4908-A6A6-6BF9F6BE4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6" name="Freeform 170">
                <a:extLst>
                  <a:ext uri="{FF2B5EF4-FFF2-40B4-BE49-F238E27FC236}">
                    <a16:creationId xmlns:a16="http://schemas.microsoft.com/office/drawing/2014/main" id="{A9BDE031-0629-49DB-B0F1-852602CE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7" name="Freeform 171">
                <a:extLst>
                  <a:ext uri="{FF2B5EF4-FFF2-40B4-BE49-F238E27FC236}">
                    <a16:creationId xmlns:a16="http://schemas.microsoft.com/office/drawing/2014/main" id="{318A53DA-C30E-48DB-9E05-47BA19133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8" name="Freeform 172">
                <a:extLst>
                  <a:ext uri="{FF2B5EF4-FFF2-40B4-BE49-F238E27FC236}">
                    <a16:creationId xmlns:a16="http://schemas.microsoft.com/office/drawing/2014/main" id="{810DC144-4DD4-4C3F-B4CC-39FF2876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9" name="Freeform 173">
                <a:extLst>
                  <a:ext uri="{FF2B5EF4-FFF2-40B4-BE49-F238E27FC236}">
                    <a16:creationId xmlns:a16="http://schemas.microsoft.com/office/drawing/2014/main" id="{A35BDB24-D0CD-4847-BB00-10E49671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0" name="Freeform 174">
                <a:extLst>
                  <a:ext uri="{FF2B5EF4-FFF2-40B4-BE49-F238E27FC236}">
                    <a16:creationId xmlns:a16="http://schemas.microsoft.com/office/drawing/2014/main" id="{B5BEEAAA-944E-4658-9340-336CDEA5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1" name="Freeform 175">
                <a:extLst>
                  <a:ext uri="{FF2B5EF4-FFF2-40B4-BE49-F238E27FC236}">
                    <a16:creationId xmlns:a16="http://schemas.microsoft.com/office/drawing/2014/main" id="{BFFBB2C1-E475-456A-B768-4E0A98E0C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2" name="Freeform 176">
                <a:extLst>
                  <a:ext uri="{FF2B5EF4-FFF2-40B4-BE49-F238E27FC236}">
                    <a16:creationId xmlns:a16="http://schemas.microsoft.com/office/drawing/2014/main" id="{59A34FCE-2AFA-4BDC-89A9-C95373045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3" name="Freeform 177">
                <a:extLst>
                  <a:ext uri="{FF2B5EF4-FFF2-40B4-BE49-F238E27FC236}">
                    <a16:creationId xmlns:a16="http://schemas.microsoft.com/office/drawing/2014/main" id="{EE393889-DEC3-4317-A73A-C6D4BEDAD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4" name="Freeform 178">
                <a:extLst>
                  <a:ext uri="{FF2B5EF4-FFF2-40B4-BE49-F238E27FC236}">
                    <a16:creationId xmlns:a16="http://schemas.microsoft.com/office/drawing/2014/main" id="{7BC97F68-2BA6-442D-9EC3-BEBCF499D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5" name="Freeform 179">
                <a:extLst>
                  <a:ext uri="{FF2B5EF4-FFF2-40B4-BE49-F238E27FC236}">
                    <a16:creationId xmlns:a16="http://schemas.microsoft.com/office/drawing/2014/main" id="{F87EC9AD-87DB-45B6-B63F-F3E42469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6" name="Freeform 180">
                <a:extLst>
                  <a:ext uri="{FF2B5EF4-FFF2-40B4-BE49-F238E27FC236}">
                    <a16:creationId xmlns:a16="http://schemas.microsoft.com/office/drawing/2014/main" id="{7072191E-E108-47E5-A367-AFEB6D6CE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7" name="Freeform 181">
                <a:extLst>
                  <a:ext uri="{FF2B5EF4-FFF2-40B4-BE49-F238E27FC236}">
                    <a16:creationId xmlns:a16="http://schemas.microsoft.com/office/drawing/2014/main" id="{648978B4-998D-4994-AE63-0DC44B64C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8" name="Freeform 182">
                <a:extLst>
                  <a:ext uri="{FF2B5EF4-FFF2-40B4-BE49-F238E27FC236}">
                    <a16:creationId xmlns:a16="http://schemas.microsoft.com/office/drawing/2014/main" id="{AEF2D58D-8380-4D1B-AAB4-8A8A5B11D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9" name="Freeform 183">
                <a:extLst>
                  <a:ext uri="{FF2B5EF4-FFF2-40B4-BE49-F238E27FC236}">
                    <a16:creationId xmlns:a16="http://schemas.microsoft.com/office/drawing/2014/main" id="{CF4E2ED1-785F-469A-94D8-6AEE69357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0" name="Freeform 184">
                <a:extLst>
                  <a:ext uri="{FF2B5EF4-FFF2-40B4-BE49-F238E27FC236}">
                    <a16:creationId xmlns:a16="http://schemas.microsoft.com/office/drawing/2014/main" id="{C9E8BF82-B349-4550-96BE-053E7A542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1" name="Freeform 185">
                <a:extLst>
                  <a:ext uri="{FF2B5EF4-FFF2-40B4-BE49-F238E27FC236}">
                    <a16:creationId xmlns:a16="http://schemas.microsoft.com/office/drawing/2014/main" id="{E57D9CCE-684F-4AB7-9C63-5EDFB95C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2" name="Freeform 186">
                <a:extLst>
                  <a:ext uri="{FF2B5EF4-FFF2-40B4-BE49-F238E27FC236}">
                    <a16:creationId xmlns:a16="http://schemas.microsoft.com/office/drawing/2014/main" id="{871B9E58-13EB-4750-9BB4-2C5F221D9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3" name="Freeform 187">
                <a:extLst>
                  <a:ext uri="{FF2B5EF4-FFF2-40B4-BE49-F238E27FC236}">
                    <a16:creationId xmlns:a16="http://schemas.microsoft.com/office/drawing/2014/main" id="{8FCC72DD-8050-4C26-9CB1-E235C0C62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4" name="Freeform 188">
                <a:extLst>
                  <a:ext uri="{FF2B5EF4-FFF2-40B4-BE49-F238E27FC236}">
                    <a16:creationId xmlns:a16="http://schemas.microsoft.com/office/drawing/2014/main" id="{84C1BC76-0982-4B96-8FE9-951F52584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5" name="Freeform 189">
                <a:extLst>
                  <a:ext uri="{FF2B5EF4-FFF2-40B4-BE49-F238E27FC236}">
                    <a16:creationId xmlns:a16="http://schemas.microsoft.com/office/drawing/2014/main" id="{7D8C85C7-1A10-461A-8068-A965F26C7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6" name="Freeform 190">
                <a:extLst>
                  <a:ext uri="{FF2B5EF4-FFF2-40B4-BE49-F238E27FC236}">
                    <a16:creationId xmlns:a16="http://schemas.microsoft.com/office/drawing/2014/main" id="{08BD378F-73C7-4E06-BFD9-E8AC12BF2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7" name="Freeform 191">
                <a:extLst>
                  <a:ext uri="{FF2B5EF4-FFF2-40B4-BE49-F238E27FC236}">
                    <a16:creationId xmlns:a16="http://schemas.microsoft.com/office/drawing/2014/main" id="{92DE4455-7365-4B95-AB59-1F51D5F77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8" name="Freeform 192">
                <a:extLst>
                  <a:ext uri="{FF2B5EF4-FFF2-40B4-BE49-F238E27FC236}">
                    <a16:creationId xmlns:a16="http://schemas.microsoft.com/office/drawing/2014/main" id="{0A78C925-EFC6-475B-ABA5-FB7A4765C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9" name="Freeform 193">
                <a:extLst>
                  <a:ext uri="{FF2B5EF4-FFF2-40B4-BE49-F238E27FC236}">
                    <a16:creationId xmlns:a16="http://schemas.microsoft.com/office/drawing/2014/main" id="{88E4CB99-6659-4A2C-94DA-9923DE42AC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0" name="Freeform 194">
                <a:extLst>
                  <a:ext uri="{FF2B5EF4-FFF2-40B4-BE49-F238E27FC236}">
                    <a16:creationId xmlns:a16="http://schemas.microsoft.com/office/drawing/2014/main" id="{585CBC8D-5B56-4F44-916E-D0B77E421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1" name="Freeform 195">
                <a:extLst>
                  <a:ext uri="{FF2B5EF4-FFF2-40B4-BE49-F238E27FC236}">
                    <a16:creationId xmlns:a16="http://schemas.microsoft.com/office/drawing/2014/main" id="{53B5CD73-3899-4541-9705-8D48A5BED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2" name="Freeform 196">
                <a:extLst>
                  <a:ext uri="{FF2B5EF4-FFF2-40B4-BE49-F238E27FC236}">
                    <a16:creationId xmlns:a16="http://schemas.microsoft.com/office/drawing/2014/main" id="{7732619C-4751-41B0-9929-C851D7649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3" name="Freeform 197">
                <a:extLst>
                  <a:ext uri="{FF2B5EF4-FFF2-40B4-BE49-F238E27FC236}">
                    <a16:creationId xmlns:a16="http://schemas.microsoft.com/office/drawing/2014/main" id="{4B7E002A-309C-445A-830B-4C2B89DB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4" name="Freeform 198">
                <a:extLst>
                  <a:ext uri="{FF2B5EF4-FFF2-40B4-BE49-F238E27FC236}">
                    <a16:creationId xmlns:a16="http://schemas.microsoft.com/office/drawing/2014/main" id="{D24241D1-FF0B-4A01-8325-D9504E26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5" name="Freeform 199">
                <a:extLst>
                  <a:ext uri="{FF2B5EF4-FFF2-40B4-BE49-F238E27FC236}">
                    <a16:creationId xmlns:a16="http://schemas.microsoft.com/office/drawing/2014/main" id="{ED70DC5E-7204-43CB-A319-33572D4A3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6" name="Freeform 200">
                <a:extLst>
                  <a:ext uri="{FF2B5EF4-FFF2-40B4-BE49-F238E27FC236}">
                    <a16:creationId xmlns:a16="http://schemas.microsoft.com/office/drawing/2014/main" id="{B58748E8-CBF3-4A77-A9C9-493589B0E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7" name="Freeform 201">
                <a:extLst>
                  <a:ext uri="{FF2B5EF4-FFF2-40B4-BE49-F238E27FC236}">
                    <a16:creationId xmlns:a16="http://schemas.microsoft.com/office/drawing/2014/main" id="{0C6CBD4D-567D-4BF6-B4FE-FB487BEA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8" name="Freeform 202">
                <a:extLst>
                  <a:ext uri="{FF2B5EF4-FFF2-40B4-BE49-F238E27FC236}">
                    <a16:creationId xmlns:a16="http://schemas.microsoft.com/office/drawing/2014/main" id="{6897EF2B-345C-49EC-88D0-FAB593EF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9" name="Freeform 203">
                <a:extLst>
                  <a:ext uri="{FF2B5EF4-FFF2-40B4-BE49-F238E27FC236}">
                    <a16:creationId xmlns:a16="http://schemas.microsoft.com/office/drawing/2014/main" id="{17C0641B-D8CA-4D9D-9359-733C4A9DF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0" name="Freeform 204">
                <a:extLst>
                  <a:ext uri="{FF2B5EF4-FFF2-40B4-BE49-F238E27FC236}">
                    <a16:creationId xmlns:a16="http://schemas.microsoft.com/office/drawing/2014/main" id="{2FFB3F03-60AC-426B-9F86-B0D9B508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1" name="Freeform 205">
                <a:extLst>
                  <a:ext uri="{FF2B5EF4-FFF2-40B4-BE49-F238E27FC236}">
                    <a16:creationId xmlns:a16="http://schemas.microsoft.com/office/drawing/2014/main" id="{2A531D96-B450-4CCF-BF4E-6D3DD5364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2" name="Freeform 206">
                <a:extLst>
                  <a:ext uri="{FF2B5EF4-FFF2-40B4-BE49-F238E27FC236}">
                    <a16:creationId xmlns:a16="http://schemas.microsoft.com/office/drawing/2014/main" id="{DC462D3A-3EEA-401A-9204-53C3F43E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3" name="Freeform 207">
                <a:extLst>
                  <a:ext uri="{FF2B5EF4-FFF2-40B4-BE49-F238E27FC236}">
                    <a16:creationId xmlns:a16="http://schemas.microsoft.com/office/drawing/2014/main" id="{369AA064-6D1D-4211-A00D-500119C75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4" name="Line 208">
                <a:extLst>
                  <a:ext uri="{FF2B5EF4-FFF2-40B4-BE49-F238E27FC236}">
                    <a16:creationId xmlns:a16="http://schemas.microsoft.com/office/drawing/2014/main" id="{FC8965FB-7F37-448E-9F17-93A81A558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5" name="Freeform 209">
                <a:extLst>
                  <a:ext uri="{FF2B5EF4-FFF2-40B4-BE49-F238E27FC236}">
                    <a16:creationId xmlns:a16="http://schemas.microsoft.com/office/drawing/2014/main" id="{A52EF0D5-573D-4C81-AD31-D6C494F83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6" name="Freeform 210">
                <a:extLst>
                  <a:ext uri="{FF2B5EF4-FFF2-40B4-BE49-F238E27FC236}">
                    <a16:creationId xmlns:a16="http://schemas.microsoft.com/office/drawing/2014/main" id="{3CD19049-74DA-42D9-A18D-0480472C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7" name="Freeform 211">
                <a:extLst>
                  <a:ext uri="{FF2B5EF4-FFF2-40B4-BE49-F238E27FC236}">
                    <a16:creationId xmlns:a16="http://schemas.microsoft.com/office/drawing/2014/main" id="{4335DB30-D25C-4DC3-8103-AD55E254C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8" name="Freeform 212">
                <a:extLst>
                  <a:ext uri="{FF2B5EF4-FFF2-40B4-BE49-F238E27FC236}">
                    <a16:creationId xmlns:a16="http://schemas.microsoft.com/office/drawing/2014/main" id="{53AD6FF6-8B97-4CD7-A8CF-E9359D84B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9" name="Freeform 213">
                <a:extLst>
                  <a:ext uri="{FF2B5EF4-FFF2-40B4-BE49-F238E27FC236}">
                    <a16:creationId xmlns:a16="http://schemas.microsoft.com/office/drawing/2014/main" id="{183A3E5A-210C-4879-B645-DF71B2E93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0" name="Freeform 214">
                <a:extLst>
                  <a:ext uri="{FF2B5EF4-FFF2-40B4-BE49-F238E27FC236}">
                    <a16:creationId xmlns:a16="http://schemas.microsoft.com/office/drawing/2014/main" id="{09713734-BD5E-4CA7-9911-B54723970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1" name="Freeform 215">
                <a:extLst>
                  <a:ext uri="{FF2B5EF4-FFF2-40B4-BE49-F238E27FC236}">
                    <a16:creationId xmlns:a16="http://schemas.microsoft.com/office/drawing/2014/main" id="{0002C0F3-FF6B-4963-B3A5-7CED8106E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2" name="Freeform 216">
                <a:extLst>
                  <a:ext uri="{FF2B5EF4-FFF2-40B4-BE49-F238E27FC236}">
                    <a16:creationId xmlns:a16="http://schemas.microsoft.com/office/drawing/2014/main" id="{01B6221D-7DF7-40A1-802A-6F1DD41E2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3" name="Freeform 217">
                <a:extLst>
                  <a:ext uri="{FF2B5EF4-FFF2-40B4-BE49-F238E27FC236}">
                    <a16:creationId xmlns:a16="http://schemas.microsoft.com/office/drawing/2014/main" id="{F680203C-E377-431F-A972-EF1981F9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4" name="Freeform 218">
                <a:extLst>
                  <a:ext uri="{FF2B5EF4-FFF2-40B4-BE49-F238E27FC236}">
                    <a16:creationId xmlns:a16="http://schemas.microsoft.com/office/drawing/2014/main" id="{5A376179-4B6E-4018-AE55-C43C081FB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5" name="Freeform 219">
                <a:extLst>
                  <a:ext uri="{FF2B5EF4-FFF2-40B4-BE49-F238E27FC236}">
                    <a16:creationId xmlns:a16="http://schemas.microsoft.com/office/drawing/2014/main" id="{2EC0036F-B2A0-45E4-B237-992A0EE30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6" name="Freeform 220">
                <a:extLst>
                  <a:ext uri="{FF2B5EF4-FFF2-40B4-BE49-F238E27FC236}">
                    <a16:creationId xmlns:a16="http://schemas.microsoft.com/office/drawing/2014/main" id="{A17F642D-C714-4DDD-A8B9-CE85D6729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7" name="Freeform 221">
                <a:extLst>
                  <a:ext uri="{FF2B5EF4-FFF2-40B4-BE49-F238E27FC236}">
                    <a16:creationId xmlns:a16="http://schemas.microsoft.com/office/drawing/2014/main" id="{9EDB3377-4D4F-40B5-B335-ADADB6F9F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8" name="Freeform 222">
                <a:extLst>
                  <a:ext uri="{FF2B5EF4-FFF2-40B4-BE49-F238E27FC236}">
                    <a16:creationId xmlns:a16="http://schemas.microsoft.com/office/drawing/2014/main" id="{1EB78043-BE26-4305-9F5D-913489B6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9" name="Freeform 223">
                <a:extLst>
                  <a:ext uri="{FF2B5EF4-FFF2-40B4-BE49-F238E27FC236}">
                    <a16:creationId xmlns:a16="http://schemas.microsoft.com/office/drawing/2014/main" id="{E8FC9848-1398-4C25-80FB-2030F3248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0" name="Freeform 224">
                <a:extLst>
                  <a:ext uri="{FF2B5EF4-FFF2-40B4-BE49-F238E27FC236}">
                    <a16:creationId xmlns:a16="http://schemas.microsoft.com/office/drawing/2014/main" id="{10A9E208-C88C-4174-9064-F18764A5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1" name="Freeform 225">
                <a:extLst>
                  <a:ext uri="{FF2B5EF4-FFF2-40B4-BE49-F238E27FC236}">
                    <a16:creationId xmlns:a16="http://schemas.microsoft.com/office/drawing/2014/main" id="{02AE54BD-01B8-4F02-B558-3137BABE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2" name="Freeform 226">
                <a:extLst>
                  <a:ext uri="{FF2B5EF4-FFF2-40B4-BE49-F238E27FC236}">
                    <a16:creationId xmlns:a16="http://schemas.microsoft.com/office/drawing/2014/main" id="{9DCD7D91-D9B8-4CB5-8039-6963E1D8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3" name="Freeform 227">
                <a:extLst>
                  <a:ext uri="{FF2B5EF4-FFF2-40B4-BE49-F238E27FC236}">
                    <a16:creationId xmlns:a16="http://schemas.microsoft.com/office/drawing/2014/main" id="{14E46202-123B-43C0-B059-0A584FF26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4" name="Freeform 228">
                <a:extLst>
                  <a:ext uri="{FF2B5EF4-FFF2-40B4-BE49-F238E27FC236}">
                    <a16:creationId xmlns:a16="http://schemas.microsoft.com/office/drawing/2014/main" id="{A1C504D3-666C-4DDE-9120-28151765A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5" name="Freeform 229">
                <a:extLst>
                  <a:ext uri="{FF2B5EF4-FFF2-40B4-BE49-F238E27FC236}">
                    <a16:creationId xmlns:a16="http://schemas.microsoft.com/office/drawing/2014/main" id="{568CB679-B85A-40AB-AC64-6C5B07E8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6" name="Freeform 230">
                <a:extLst>
                  <a:ext uri="{FF2B5EF4-FFF2-40B4-BE49-F238E27FC236}">
                    <a16:creationId xmlns:a16="http://schemas.microsoft.com/office/drawing/2014/main" id="{029A91A9-0553-4E46-B541-65D0197F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7" name="Freeform 231">
                <a:extLst>
                  <a:ext uri="{FF2B5EF4-FFF2-40B4-BE49-F238E27FC236}">
                    <a16:creationId xmlns:a16="http://schemas.microsoft.com/office/drawing/2014/main" id="{6A647A23-01A1-475A-B59F-7E7CD87E5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8" name="Freeform 232">
                <a:extLst>
                  <a:ext uri="{FF2B5EF4-FFF2-40B4-BE49-F238E27FC236}">
                    <a16:creationId xmlns:a16="http://schemas.microsoft.com/office/drawing/2014/main" id="{1A360653-4D94-4BC4-AD96-61021A02C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9" name="Freeform 233">
                <a:extLst>
                  <a:ext uri="{FF2B5EF4-FFF2-40B4-BE49-F238E27FC236}">
                    <a16:creationId xmlns:a16="http://schemas.microsoft.com/office/drawing/2014/main" id="{A666DEA5-68CF-4F84-9DE8-47E12B339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0" name="Freeform 234">
                <a:extLst>
                  <a:ext uri="{FF2B5EF4-FFF2-40B4-BE49-F238E27FC236}">
                    <a16:creationId xmlns:a16="http://schemas.microsoft.com/office/drawing/2014/main" id="{286B52F3-E15F-46B6-976E-688226DF6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1" name="Freeform 235">
                <a:extLst>
                  <a:ext uri="{FF2B5EF4-FFF2-40B4-BE49-F238E27FC236}">
                    <a16:creationId xmlns:a16="http://schemas.microsoft.com/office/drawing/2014/main" id="{97A7BF93-ACE0-4E46-8C5E-FC9966EE9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2" name="Freeform 236">
                <a:extLst>
                  <a:ext uri="{FF2B5EF4-FFF2-40B4-BE49-F238E27FC236}">
                    <a16:creationId xmlns:a16="http://schemas.microsoft.com/office/drawing/2014/main" id="{4CB23515-721E-4195-8678-3D370FB22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3" name="Freeform 237">
                <a:extLst>
                  <a:ext uri="{FF2B5EF4-FFF2-40B4-BE49-F238E27FC236}">
                    <a16:creationId xmlns:a16="http://schemas.microsoft.com/office/drawing/2014/main" id="{2C72C499-5112-409A-BE1A-A3C284C9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4" name="Freeform 238">
                <a:extLst>
                  <a:ext uri="{FF2B5EF4-FFF2-40B4-BE49-F238E27FC236}">
                    <a16:creationId xmlns:a16="http://schemas.microsoft.com/office/drawing/2014/main" id="{96AF9B4E-BF08-43B1-BD1E-68BC308D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5" name="Freeform 239">
                <a:extLst>
                  <a:ext uri="{FF2B5EF4-FFF2-40B4-BE49-F238E27FC236}">
                    <a16:creationId xmlns:a16="http://schemas.microsoft.com/office/drawing/2014/main" id="{79E4AD05-92AA-4139-8092-4ADA2590E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6" name="Freeform 240">
                <a:extLst>
                  <a:ext uri="{FF2B5EF4-FFF2-40B4-BE49-F238E27FC236}">
                    <a16:creationId xmlns:a16="http://schemas.microsoft.com/office/drawing/2014/main" id="{FA20342C-541E-44AB-BD2F-4EFD0DBAF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7" name="Freeform 241">
                <a:extLst>
                  <a:ext uri="{FF2B5EF4-FFF2-40B4-BE49-F238E27FC236}">
                    <a16:creationId xmlns:a16="http://schemas.microsoft.com/office/drawing/2014/main" id="{844722C2-2E92-48D1-AF3E-B405C572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8" name="Freeform 242">
                <a:extLst>
                  <a:ext uri="{FF2B5EF4-FFF2-40B4-BE49-F238E27FC236}">
                    <a16:creationId xmlns:a16="http://schemas.microsoft.com/office/drawing/2014/main" id="{B6FCA3EC-81E0-4D3E-BAC2-93C3074FB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9" name="Freeform 243">
                <a:extLst>
                  <a:ext uri="{FF2B5EF4-FFF2-40B4-BE49-F238E27FC236}">
                    <a16:creationId xmlns:a16="http://schemas.microsoft.com/office/drawing/2014/main" id="{FD56CF52-1377-41E0-8F0E-17875047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0" name="Freeform 244">
                <a:extLst>
                  <a:ext uri="{FF2B5EF4-FFF2-40B4-BE49-F238E27FC236}">
                    <a16:creationId xmlns:a16="http://schemas.microsoft.com/office/drawing/2014/main" id="{3C8AB07E-EE0F-402F-85F0-806E00C33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1" name="Freeform 245">
                <a:extLst>
                  <a:ext uri="{FF2B5EF4-FFF2-40B4-BE49-F238E27FC236}">
                    <a16:creationId xmlns:a16="http://schemas.microsoft.com/office/drawing/2014/main" id="{DBF5EBB7-EE3D-4D0E-8E90-EBF3CABF8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2" name="Freeform 246">
                <a:extLst>
                  <a:ext uri="{FF2B5EF4-FFF2-40B4-BE49-F238E27FC236}">
                    <a16:creationId xmlns:a16="http://schemas.microsoft.com/office/drawing/2014/main" id="{06E8A135-031F-48E6-A864-C8C635C26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3" name="Freeform 247">
                <a:extLst>
                  <a:ext uri="{FF2B5EF4-FFF2-40B4-BE49-F238E27FC236}">
                    <a16:creationId xmlns:a16="http://schemas.microsoft.com/office/drawing/2014/main" id="{DE77E26E-9ADD-4537-87C7-13EA3074E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4" name="Freeform 248">
                <a:extLst>
                  <a:ext uri="{FF2B5EF4-FFF2-40B4-BE49-F238E27FC236}">
                    <a16:creationId xmlns:a16="http://schemas.microsoft.com/office/drawing/2014/main" id="{7F2FEF2B-77AE-4D01-AEC7-A23E8363B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5" name="Freeform 249">
                <a:extLst>
                  <a:ext uri="{FF2B5EF4-FFF2-40B4-BE49-F238E27FC236}">
                    <a16:creationId xmlns:a16="http://schemas.microsoft.com/office/drawing/2014/main" id="{5C2BFFE2-48EE-43AC-AFE6-DB677CFD5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6" name="Freeform 250">
                <a:extLst>
                  <a:ext uri="{FF2B5EF4-FFF2-40B4-BE49-F238E27FC236}">
                    <a16:creationId xmlns:a16="http://schemas.microsoft.com/office/drawing/2014/main" id="{EF02600A-053E-4F07-B388-BC76E39B4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7" name="Freeform 251">
                <a:extLst>
                  <a:ext uri="{FF2B5EF4-FFF2-40B4-BE49-F238E27FC236}">
                    <a16:creationId xmlns:a16="http://schemas.microsoft.com/office/drawing/2014/main" id="{3A888F4A-A1CC-4F30-907C-3BE494DC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29" name="Freeform 252">
              <a:extLst>
                <a:ext uri="{FF2B5EF4-FFF2-40B4-BE49-F238E27FC236}">
                  <a16:creationId xmlns:a16="http://schemas.microsoft.com/office/drawing/2014/main" id="{097154FA-A036-4C2C-A756-3EB3747C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0" name="Freeform 253">
              <a:extLst>
                <a:ext uri="{FF2B5EF4-FFF2-40B4-BE49-F238E27FC236}">
                  <a16:creationId xmlns:a16="http://schemas.microsoft.com/office/drawing/2014/main" id="{6EEAEF3E-309A-4FF4-BE55-757720CF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1" name="Freeform 254">
              <a:extLst>
                <a:ext uri="{FF2B5EF4-FFF2-40B4-BE49-F238E27FC236}">
                  <a16:creationId xmlns:a16="http://schemas.microsoft.com/office/drawing/2014/main" id="{B624A3EF-ACEE-44B4-9C1D-AE3016AB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2" name="Freeform 255">
              <a:extLst>
                <a:ext uri="{FF2B5EF4-FFF2-40B4-BE49-F238E27FC236}">
                  <a16:creationId xmlns:a16="http://schemas.microsoft.com/office/drawing/2014/main" id="{234786A0-112B-46EB-A3AD-7546462A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3" name="Freeform 256">
              <a:extLst>
                <a:ext uri="{FF2B5EF4-FFF2-40B4-BE49-F238E27FC236}">
                  <a16:creationId xmlns:a16="http://schemas.microsoft.com/office/drawing/2014/main" id="{460444BD-0CF6-45E0-A0B0-7E52D790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4" name="Freeform 257">
              <a:extLst>
                <a:ext uri="{FF2B5EF4-FFF2-40B4-BE49-F238E27FC236}">
                  <a16:creationId xmlns:a16="http://schemas.microsoft.com/office/drawing/2014/main" id="{7108AE84-8B82-49DF-AE9D-1754F0C9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5" name="Freeform 258">
              <a:extLst>
                <a:ext uri="{FF2B5EF4-FFF2-40B4-BE49-F238E27FC236}">
                  <a16:creationId xmlns:a16="http://schemas.microsoft.com/office/drawing/2014/main" id="{2C5F92E5-AF48-4A27-9EDF-7C4C501B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6" name="Freeform 259">
              <a:extLst>
                <a:ext uri="{FF2B5EF4-FFF2-40B4-BE49-F238E27FC236}">
                  <a16:creationId xmlns:a16="http://schemas.microsoft.com/office/drawing/2014/main" id="{B13EA6CF-0B5A-4A87-A4CF-52B1FF9C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7" name="Freeform 260">
              <a:extLst>
                <a:ext uri="{FF2B5EF4-FFF2-40B4-BE49-F238E27FC236}">
                  <a16:creationId xmlns:a16="http://schemas.microsoft.com/office/drawing/2014/main" id="{E8AEB8A6-FC79-4360-A2E4-E695583B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8" name="Freeform 261">
              <a:extLst>
                <a:ext uri="{FF2B5EF4-FFF2-40B4-BE49-F238E27FC236}">
                  <a16:creationId xmlns:a16="http://schemas.microsoft.com/office/drawing/2014/main" id="{28AB9B6F-25BF-4D91-902B-2C96856B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9" name="Freeform 262">
              <a:extLst>
                <a:ext uri="{FF2B5EF4-FFF2-40B4-BE49-F238E27FC236}">
                  <a16:creationId xmlns:a16="http://schemas.microsoft.com/office/drawing/2014/main" id="{18D1E87C-5F48-4B68-BAE2-A338C266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0" name="Freeform 263">
              <a:extLst>
                <a:ext uri="{FF2B5EF4-FFF2-40B4-BE49-F238E27FC236}">
                  <a16:creationId xmlns:a16="http://schemas.microsoft.com/office/drawing/2014/main" id="{195EA6A5-64FC-40BB-B445-DEEB16A8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1" name="Freeform 264">
              <a:extLst>
                <a:ext uri="{FF2B5EF4-FFF2-40B4-BE49-F238E27FC236}">
                  <a16:creationId xmlns:a16="http://schemas.microsoft.com/office/drawing/2014/main" id="{9E2DE280-7AAD-4146-9D10-7ABD8CB0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2" name="Freeform 265">
              <a:extLst>
                <a:ext uri="{FF2B5EF4-FFF2-40B4-BE49-F238E27FC236}">
                  <a16:creationId xmlns:a16="http://schemas.microsoft.com/office/drawing/2014/main" id="{D5DAAE46-3D2F-466B-86C5-9DA82CA0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3" name="Freeform 266">
              <a:extLst>
                <a:ext uri="{FF2B5EF4-FFF2-40B4-BE49-F238E27FC236}">
                  <a16:creationId xmlns:a16="http://schemas.microsoft.com/office/drawing/2014/main" id="{54886493-1B79-4F3A-8273-14D682A93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4" name="Freeform 267">
              <a:extLst>
                <a:ext uri="{FF2B5EF4-FFF2-40B4-BE49-F238E27FC236}">
                  <a16:creationId xmlns:a16="http://schemas.microsoft.com/office/drawing/2014/main" id="{4BC5BBBD-D5A2-4CBC-952A-CEB816F4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5" name="Freeform 268">
              <a:extLst>
                <a:ext uri="{FF2B5EF4-FFF2-40B4-BE49-F238E27FC236}">
                  <a16:creationId xmlns:a16="http://schemas.microsoft.com/office/drawing/2014/main" id="{267E4D83-C823-4F1E-9B5C-793F0846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6" name="Freeform 269">
              <a:extLst>
                <a:ext uri="{FF2B5EF4-FFF2-40B4-BE49-F238E27FC236}">
                  <a16:creationId xmlns:a16="http://schemas.microsoft.com/office/drawing/2014/main" id="{82F9CE45-97CB-4091-8C7A-FB0C46DC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7" name="Freeform 270">
              <a:extLst>
                <a:ext uri="{FF2B5EF4-FFF2-40B4-BE49-F238E27FC236}">
                  <a16:creationId xmlns:a16="http://schemas.microsoft.com/office/drawing/2014/main" id="{15572FC1-9643-41ED-950B-2FE68F5C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8" name="Freeform 271">
              <a:extLst>
                <a:ext uri="{FF2B5EF4-FFF2-40B4-BE49-F238E27FC236}">
                  <a16:creationId xmlns:a16="http://schemas.microsoft.com/office/drawing/2014/main" id="{6D9E63B6-32AD-4F39-9543-3D6979EF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9" name="Freeform 272">
              <a:extLst>
                <a:ext uri="{FF2B5EF4-FFF2-40B4-BE49-F238E27FC236}">
                  <a16:creationId xmlns:a16="http://schemas.microsoft.com/office/drawing/2014/main" id="{121D8223-25E6-4932-89B2-415702B9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0" name="Freeform 273">
              <a:extLst>
                <a:ext uri="{FF2B5EF4-FFF2-40B4-BE49-F238E27FC236}">
                  <a16:creationId xmlns:a16="http://schemas.microsoft.com/office/drawing/2014/main" id="{648B9251-6A2D-4363-9237-FE3954FF6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1" name="Freeform 274">
              <a:extLst>
                <a:ext uri="{FF2B5EF4-FFF2-40B4-BE49-F238E27FC236}">
                  <a16:creationId xmlns:a16="http://schemas.microsoft.com/office/drawing/2014/main" id="{7FA24EED-FF8C-448D-95ED-48B44CF8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2" name="Freeform 275">
              <a:extLst>
                <a:ext uri="{FF2B5EF4-FFF2-40B4-BE49-F238E27FC236}">
                  <a16:creationId xmlns:a16="http://schemas.microsoft.com/office/drawing/2014/main" id="{CEB66F3A-295B-4BB9-B471-7BF407C3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Freeform 276">
              <a:extLst>
                <a:ext uri="{FF2B5EF4-FFF2-40B4-BE49-F238E27FC236}">
                  <a16:creationId xmlns:a16="http://schemas.microsoft.com/office/drawing/2014/main" id="{36B26C3F-6B44-4D9C-BC80-6E0C41AE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4" name="Freeform 277">
              <a:extLst>
                <a:ext uri="{FF2B5EF4-FFF2-40B4-BE49-F238E27FC236}">
                  <a16:creationId xmlns:a16="http://schemas.microsoft.com/office/drawing/2014/main" id="{73F8BD71-B5BF-4EE1-B973-3D6E8E10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5" name="Freeform 278">
              <a:extLst>
                <a:ext uri="{FF2B5EF4-FFF2-40B4-BE49-F238E27FC236}">
                  <a16:creationId xmlns:a16="http://schemas.microsoft.com/office/drawing/2014/main" id="{97421FCA-D744-4EAB-9D99-39D8E51C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6" name="Freeform 279">
              <a:extLst>
                <a:ext uri="{FF2B5EF4-FFF2-40B4-BE49-F238E27FC236}">
                  <a16:creationId xmlns:a16="http://schemas.microsoft.com/office/drawing/2014/main" id="{CD953385-8B2C-4FB2-8479-7E91A7F9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7" name="Freeform 280">
              <a:extLst>
                <a:ext uri="{FF2B5EF4-FFF2-40B4-BE49-F238E27FC236}">
                  <a16:creationId xmlns:a16="http://schemas.microsoft.com/office/drawing/2014/main" id="{39196458-3B07-4218-BA36-9C9D2F03E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8" name="Freeform 281">
              <a:extLst>
                <a:ext uri="{FF2B5EF4-FFF2-40B4-BE49-F238E27FC236}">
                  <a16:creationId xmlns:a16="http://schemas.microsoft.com/office/drawing/2014/main" id="{E310A2A7-91B2-4E02-98A8-4AC3EA39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9" name="Freeform 282">
              <a:extLst>
                <a:ext uri="{FF2B5EF4-FFF2-40B4-BE49-F238E27FC236}">
                  <a16:creationId xmlns:a16="http://schemas.microsoft.com/office/drawing/2014/main" id="{C77A00D7-8A42-4809-87CE-DEB5DC86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0" name="Freeform 283">
              <a:extLst>
                <a:ext uri="{FF2B5EF4-FFF2-40B4-BE49-F238E27FC236}">
                  <a16:creationId xmlns:a16="http://schemas.microsoft.com/office/drawing/2014/main" id="{2CD4B0BB-5CAD-46E4-98C0-ADC5566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1" name="Freeform 284">
              <a:extLst>
                <a:ext uri="{FF2B5EF4-FFF2-40B4-BE49-F238E27FC236}">
                  <a16:creationId xmlns:a16="http://schemas.microsoft.com/office/drawing/2014/main" id="{1FC56AFE-873B-4E9C-8D8B-11A76AA7D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2" name="Freeform 285">
              <a:extLst>
                <a:ext uri="{FF2B5EF4-FFF2-40B4-BE49-F238E27FC236}">
                  <a16:creationId xmlns:a16="http://schemas.microsoft.com/office/drawing/2014/main" id="{2763C59D-3304-42A1-AB82-9E15F851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3" name="Freeform 286">
              <a:extLst>
                <a:ext uri="{FF2B5EF4-FFF2-40B4-BE49-F238E27FC236}">
                  <a16:creationId xmlns:a16="http://schemas.microsoft.com/office/drawing/2014/main" id="{10268F01-AA5C-40D9-AC1C-0BE44720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4" name="Freeform 287">
              <a:extLst>
                <a:ext uri="{FF2B5EF4-FFF2-40B4-BE49-F238E27FC236}">
                  <a16:creationId xmlns:a16="http://schemas.microsoft.com/office/drawing/2014/main" id="{A0FC3F61-79F1-404B-9ED7-E81005D8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5" name="Freeform 288">
              <a:extLst>
                <a:ext uri="{FF2B5EF4-FFF2-40B4-BE49-F238E27FC236}">
                  <a16:creationId xmlns:a16="http://schemas.microsoft.com/office/drawing/2014/main" id="{2E28D827-0A74-4EEE-A409-A2C4864C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6" name="Freeform 289">
              <a:extLst>
                <a:ext uri="{FF2B5EF4-FFF2-40B4-BE49-F238E27FC236}">
                  <a16:creationId xmlns:a16="http://schemas.microsoft.com/office/drawing/2014/main" id="{09D81266-742F-4079-B314-B6F17B9C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7" name="Freeform 290">
              <a:extLst>
                <a:ext uri="{FF2B5EF4-FFF2-40B4-BE49-F238E27FC236}">
                  <a16:creationId xmlns:a16="http://schemas.microsoft.com/office/drawing/2014/main" id="{FAFDA0E4-F765-46AD-975E-45122CDE9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8" name="Freeform 291">
              <a:extLst>
                <a:ext uri="{FF2B5EF4-FFF2-40B4-BE49-F238E27FC236}">
                  <a16:creationId xmlns:a16="http://schemas.microsoft.com/office/drawing/2014/main" id="{C7970F5D-F9B2-4995-AAFE-3485980C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9" name="Freeform 292">
              <a:extLst>
                <a:ext uri="{FF2B5EF4-FFF2-40B4-BE49-F238E27FC236}">
                  <a16:creationId xmlns:a16="http://schemas.microsoft.com/office/drawing/2014/main" id="{8AFB1F36-4B78-4AC4-B65F-DBA75D48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0" name="Freeform 293">
              <a:extLst>
                <a:ext uri="{FF2B5EF4-FFF2-40B4-BE49-F238E27FC236}">
                  <a16:creationId xmlns:a16="http://schemas.microsoft.com/office/drawing/2014/main" id="{FCCA3757-5658-4C9B-AC31-DD9DA29A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1" name="Freeform 294">
              <a:extLst>
                <a:ext uri="{FF2B5EF4-FFF2-40B4-BE49-F238E27FC236}">
                  <a16:creationId xmlns:a16="http://schemas.microsoft.com/office/drawing/2014/main" id="{B82B1EB1-B0F9-4475-982C-88EE9383D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2" name="Freeform 295">
              <a:extLst>
                <a:ext uri="{FF2B5EF4-FFF2-40B4-BE49-F238E27FC236}">
                  <a16:creationId xmlns:a16="http://schemas.microsoft.com/office/drawing/2014/main" id="{00DF0081-2A15-41ED-AA2C-B751418FB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3" name="Freeform 296">
              <a:extLst>
                <a:ext uri="{FF2B5EF4-FFF2-40B4-BE49-F238E27FC236}">
                  <a16:creationId xmlns:a16="http://schemas.microsoft.com/office/drawing/2014/main" id="{AB142D1D-8C26-4682-A405-6E202D851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4" name="Freeform 297">
              <a:extLst>
                <a:ext uri="{FF2B5EF4-FFF2-40B4-BE49-F238E27FC236}">
                  <a16:creationId xmlns:a16="http://schemas.microsoft.com/office/drawing/2014/main" id="{4AB60852-3792-4AEB-8785-97D19AD1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5" name="Freeform 298">
              <a:extLst>
                <a:ext uri="{FF2B5EF4-FFF2-40B4-BE49-F238E27FC236}">
                  <a16:creationId xmlns:a16="http://schemas.microsoft.com/office/drawing/2014/main" id="{43260AA4-F3DE-4689-809D-708B1645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6" name="Freeform 299">
              <a:extLst>
                <a:ext uri="{FF2B5EF4-FFF2-40B4-BE49-F238E27FC236}">
                  <a16:creationId xmlns:a16="http://schemas.microsoft.com/office/drawing/2014/main" id="{56AEDB12-B1F6-4B3C-8E0A-08E47E5E5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7" name="Freeform 300">
              <a:extLst>
                <a:ext uri="{FF2B5EF4-FFF2-40B4-BE49-F238E27FC236}">
                  <a16:creationId xmlns:a16="http://schemas.microsoft.com/office/drawing/2014/main" id="{41850F6A-6AFF-4456-A173-3B54979D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8" name="Freeform 301">
              <a:extLst>
                <a:ext uri="{FF2B5EF4-FFF2-40B4-BE49-F238E27FC236}">
                  <a16:creationId xmlns:a16="http://schemas.microsoft.com/office/drawing/2014/main" id="{B251BDF3-6CA6-4038-B2E8-0B21325A9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9" name="Freeform 302">
              <a:extLst>
                <a:ext uri="{FF2B5EF4-FFF2-40B4-BE49-F238E27FC236}">
                  <a16:creationId xmlns:a16="http://schemas.microsoft.com/office/drawing/2014/main" id="{D3DEA5E0-84EA-47FF-865A-E27B3CC10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0" name="Freeform 303">
              <a:extLst>
                <a:ext uri="{FF2B5EF4-FFF2-40B4-BE49-F238E27FC236}">
                  <a16:creationId xmlns:a16="http://schemas.microsoft.com/office/drawing/2014/main" id="{7CE82970-8A55-474C-9EA0-41BDBA9D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1" name="Freeform 304">
              <a:extLst>
                <a:ext uri="{FF2B5EF4-FFF2-40B4-BE49-F238E27FC236}">
                  <a16:creationId xmlns:a16="http://schemas.microsoft.com/office/drawing/2014/main" id="{D94302EB-2FFF-40C9-B28C-3BF046D5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2" name="Freeform 305">
              <a:extLst>
                <a:ext uri="{FF2B5EF4-FFF2-40B4-BE49-F238E27FC236}">
                  <a16:creationId xmlns:a16="http://schemas.microsoft.com/office/drawing/2014/main" id="{53282AA0-8601-4789-B8B9-FE4310158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3" name="Freeform 306">
              <a:extLst>
                <a:ext uri="{FF2B5EF4-FFF2-40B4-BE49-F238E27FC236}">
                  <a16:creationId xmlns:a16="http://schemas.microsoft.com/office/drawing/2014/main" id="{33E27CE1-2859-4800-A778-8EBB1C0C3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4" name="Freeform 307">
              <a:extLst>
                <a:ext uri="{FF2B5EF4-FFF2-40B4-BE49-F238E27FC236}">
                  <a16:creationId xmlns:a16="http://schemas.microsoft.com/office/drawing/2014/main" id="{71239936-7915-4416-AF48-83B8C987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5" name="Freeform 308">
              <a:extLst>
                <a:ext uri="{FF2B5EF4-FFF2-40B4-BE49-F238E27FC236}">
                  <a16:creationId xmlns:a16="http://schemas.microsoft.com/office/drawing/2014/main" id="{67B0A073-99B3-413A-95BB-50FB94A46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6" name="Freeform 309">
              <a:extLst>
                <a:ext uri="{FF2B5EF4-FFF2-40B4-BE49-F238E27FC236}">
                  <a16:creationId xmlns:a16="http://schemas.microsoft.com/office/drawing/2014/main" id="{67801623-6226-44DA-B3DE-05D65F93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7" name="Freeform 310">
              <a:extLst>
                <a:ext uri="{FF2B5EF4-FFF2-40B4-BE49-F238E27FC236}">
                  <a16:creationId xmlns:a16="http://schemas.microsoft.com/office/drawing/2014/main" id="{8E1B2F0F-0322-4316-B16D-F3DAA0F9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8" name="Freeform 311">
              <a:extLst>
                <a:ext uri="{FF2B5EF4-FFF2-40B4-BE49-F238E27FC236}">
                  <a16:creationId xmlns:a16="http://schemas.microsoft.com/office/drawing/2014/main" id="{4E278EDC-8597-4F55-8515-8243ABB7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9" name="Freeform 312">
              <a:extLst>
                <a:ext uri="{FF2B5EF4-FFF2-40B4-BE49-F238E27FC236}">
                  <a16:creationId xmlns:a16="http://schemas.microsoft.com/office/drawing/2014/main" id="{AADC9F89-FEE6-4D13-8F12-E89169C1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0" name="Freeform 313">
              <a:extLst>
                <a:ext uri="{FF2B5EF4-FFF2-40B4-BE49-F238E27FC236}">
                  <a16:creationId xmlns:a16="http://schemas.microsoft.com/office/drawing/2014/main" id="{44D7BD50-9EE9-498C-B9C9-6FC55546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1" name="Freeform 314">
              <a:extLst>
                <a:ext uri="{FF2B5EF4-FFF2-40B4-BE49-F238E27FC236}">
                  <a16:creationId xmlns:a16="http://schemas.microsoft.com/office/drawing/2014/main" id="{DF82E6E9-934B-46F5-8EEB-FFBD91E4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2" name="Freeform 315">
              <a:extLst>
                <a:ext uri="{FF2B5EF4-FFF2-40B4-BE49-F238E27FC236}">
                  <a16:creationId xmlns:a16="http://schemas.microsoft.com/office/drawing/2014/main" id="{7D820E09-006E-4299-88D4-3FB4E217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3" name="Freeform 316">
              <a:extLst>
                <a:ext uri="{FF2B5EF4-FFF2-40B4-BE49-F238E27FC236}">
                  <a16:creationId xmlns:a16="http://schemas.microsoft.com/office/drawing/2014/main" id="{7AE9FB74-50FA-4111-B5BA-7701A773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4" name="Freeform 317">
              <a:extLst>
                <a:ext uri="{FF2B5EF4-FFF2-40B4-BE49-F238E27FC236}">
                  <a16:creationId xmlns:a16="http://schemas.microsoft.com/office/drawing/2014/main" id="{F870C047-EA6F-4E80-8C17-8303843B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5" name="Freeform 318">
              <a:extLst>
                <a:ext uri="{FF2B5EF4-FFF2-40B4-BE49-F238E27FC236}">
                  <a16:creationId xmlns:a16="http://schemas.microsoft.com/office/drawing/2014/main" id="{DE8A7755-96C2-49F0-95DD-9F5A3670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6" name="Freeform 319">
              <a:extLst>
                <a:ext uri="{FF2B5EF4-FFF2-40B4-BE49-F238E27FC236}">
                  <a16:creationId xmlns:a16="http://schemas.microsoft.com/office/drawing/2014/main" id="{96DD21CD-A0D0-4AFE-A1C6-37B422CE6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7" name="Freeform 320">
              <a:extLst>
                <a:ext uri="{FF2B5EF4-FFF2-40B4-BE49-F238E27FC236}">
                  <a16:creationId xmlns:a16="http://schemas.microsoft.com/office/drawing/2014/main" id="{6A111022-5D4F-4F51-BACE-13AC456F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8" name="Freeform 321">
              <a:extLst>
                <a:ext uri="{FF2B5EF4-FFF2-40B4-BE49-F238E27FC236}">
                  <a16:creationId xmlns:a16="http://schemas.microsoft.com/office/drawing/2014/main" id="{35CAB0A3-BC87-47D4-8F8C-059A46EC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9" name="Freeform 322">
              <a:extLst>
                <a:ext uri="{FF2B5EF4-FFF2-40B4-BE49-F238E27FC236}">
                  <a16:creationId xmlns:a16="http://schemas.microsoft.com/office/drawing/2014/main" id="{5CE447B3-9C76-4D97-BB88-DDB98C287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0" name="Freeform 323">
              <a:extLst>
                <a:ext uri="{FF2B5EF4-FFF2-40B4-BE49-F238E27FC236}">
                  <a16:creationId xmlns:a16="http://schemas.microsoft.com/office/drawing/2014/main" id="{753BA738-13FD-4D86-A52C-87050D18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1" name="Freeform 324">
              <a:extLst>
                <a:ext uri="{FF2B5EF4-FFF2-40B4-BE49-F238E27FC236}">
                  <a16:creationId xmlns:a16="http://schemas.microsoft.com/office/drawing/2014/main" id="{E7081FD6-F242-401C-82D2-DD4910F0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2" name="Freeform 325">
              <a:extLst>
                <a:ext uri="{FF2B5EF4-FFF2-40B4-BE49-F238E27FC236}">
                  <a16:creationId xmlns:a16="http://schemas.microsoft.com/office/drawing/2014/main" id="{74FA58C8-50DC-4CE0-A55D-C816D676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3" name="Freeform 326">
              <a:extLst>
                <a:ext uri="{FF2B5EF4-FFF2-40B4-BE49-F238E27FC236}">
                  <a16:creationId xmlns:a16="http://schemas.microsoft.com/office/drawing/2014/main" id="{0D290CD5-5B50-43AF-8FEA-D16CE494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4" name="Freeform 327">
              <a:extLst>
                <a:ext uri="{FF2B5EF4-FFF2-40B4-BE49-F238E27FC236}">
                  <a16:creationId xmlns:a16="http://schemas.microsoft.com/office/drawing/2014/main" id="{F053EDD6-4FB9-436D-A7B0-6591153CC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5" name="Freeform 328">
              <a:extLst>
                <a:ext uri="{FF2B5EF4-FFF2-40B4-BE49-F238E27FC236}">
                  <a16:creationId xmlns:a16="http://schemas.microsoft.com/office/drawing/2014/main" id="{8BE7FD18-3900-47BB-9F29-A26438E80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6" name="Freeform 329">
              <a:extLst>
                <a:ext uri="{FF2B5EF4-FFF2-40B4-BE49-F238E27FC236}">
                  <a16:creationId xmlns:a16="http://schemas.microsoft.com/office/drawing/2014/main" id="{928F4933-663A-4074-9C3E-31148E86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7" name="Freeform 330">
              <a:extLst>
                <a:ext uri="{FF2B5EF4-FFF2-40B4-BE49-F238E27FC236}">
                  <a16:creationId xmlns:a16="http://schemas.microsoft.com/office/drawing/2014/main" id="{343AA642-E99C-497D-A6B1-710A7D9FF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8" name="Freeform 331">
              <a:extLst>
                <a:ext uri="{FF2B5EF4-FFF2-40B4-BE49-F238E27FC236}">
                  <a16:creationId xmlns:a16="http://schemas.microsoft.com/office/drawing/2014/main" id="{6C3DE928-FDC5-44C6-9C0C-5FF62CB7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9" name="Freeform 332">
              <a:extLst>
                <a:ext uri="{FF2B5EF4-FFF2-40B4-BE49-F238E27FC236}">
                  <a16:creationId xmlns:a16="http://schemas.microsoft.com/office/drawing/2014/main" id="{E817B8B2-EF50-4786-A3C5-CB62DD9E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0" name="Freeform 333">
              <a:extLst>
                <a:ext uri="{FF2B5EF4-FFF2-40B4-BE49-F238E27FC236}">
                  <a16:creationId xmlns:a16="http://schemas.microsoft.com/office/drawing/2014/main" id="{283DC545-9A7F-474D-B515-87F08669C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1" name="Freeform 334">
              <a:extLst>
                <a:ext uri="{FF2B5EF4-FFF2-40B4-BE49-F238E27FC236}">
                  <a16:creationId xmlns:a16="http://schemas.microsoft.com/office/drawing/2014/main" id="{E6045C93-4C03-4C64-B2D2-87316C82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2" name="Freeform 335">
              <a:extLst>
                <a:ext uri="{FF2B5EF4-FFF2-40B4-BE49-F238E27FC236}">
                  <a16:creationId xmlns:a16="http://schemas.microsoft.com/office/drawing/2014/main" id="{FCE0C731-ABDA-4ECD-A5AF-1DDCD914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3" name="Freeform 336">
              <a:extLst>
                <a:ext uri="{FF2B5EF4-FFF2-40B4-BE49-F238E27FC236}">
                  <a16:creationId xmlns:a16="http://schemas.microsoft.com/office/drawing/2014/main" id="{1570847F-A2DD-4C00-93E0-186F0431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4" name="Freeform 337">
              <a:extLst>
                <a:ext uri="{FF2B5EF4-FFF2-40B4-BE49-F238E27FC236}">
                  <a16:creationId xmlns:a16="http://schemas.microsoft.com/office/drawing/2014/main" id="{17BA1F6D-542F-4675-A1EF-4C17B2DC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5" name="Freeform 338">
              <a:extLst>
                <a:ext uri="{FF2B5EF4-FFF2-40B4-BE49-F238E27FC236}">
                  <a16:creationId xmlns:a16="http://schemas.microsoft.com/office/drawing/2014/main" id="{C55F274E-766F-4771-9350-44EA1C00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6" name="Freeform 339">
              <a:extLst>
                <a:ext uri="{FF2B5EF4-FFF2-40B4-BE49-F238E27FC236}">
                  <a16:creationId xmlns:a16="http://schemas.microsoft.com/office/drawing/2014/main" id="{3C27F67D-29AC-4537-8A0A-9CCA5BA2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7" name="Freeform 340">
              <a:extLst>
                <a:ext uri="{FF2B5EF4-FFF2-40B4-BE49-F238E27FC236}">
                  <a16:creationId xmlns:a16="http://schemas.microsoft.com/office/drawing/2014/main" id="{4DAE9131-9378-4322-9B9B-854C90269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8" name="Freeform 341">
              <a:extLst>
                <a:ext uri="{FF2B5EF4-FFF2-40B4-BE49-F238E27FC236}">
                  <a16:creationId xmlns:a16="http://schemas.microsoft.com/office/drawing/2014/main" id="{757A2190-1A59-4C18-A09E-0E11B6F7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9" name="Freeform 342">
              <a:extLst>
                <a:ext uri="{FF2B5EF4-FFF2-40B4-BE49-F238E27FC236}">
                  <a16:creationId xmlns:a16="http://schemas.microsoft.com/office/drawing/2014/main" id="{857D78D8-77E9-4D47-AB9C-379D9D45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0" name="Freeform 343">
              <a:extLst>
                <a:ext uri="{FF2B5EF4-FFF2-40B4-BE49-F238E27FC236}">
                  <a16:creationId xmlns:a16="http://schemas.microsoft.com/office/drawing/2014/main" id="{4AF36903-A264-4F6D-94A8-B3F241AD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1" name="Freeform 344">
              <a:extLst>
                <a:ext uri="{FF2B5EF4-FFF2-40B4-BE49-F238E27FC236}">
                  <a16:creationId xmlns:a16="http://schemas.microsoft.com/office/drawing/2014/main" id="{61023F90-D67D-4F04-9021-98D60828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2" name="Freeform 345">
              <a:extLst>
                <a:ext uri="{FF2B5EF4-FFF2-40B4-BE49-F238E27FC236}">
                  <a16:creationId xmlns:a16="http://schemas.microsoft.com/office/drawing/2014/main" id="{B696995A-777D-4D0D-B881-5DB89D94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3" name="Freeform 346">
              <a:extLst>
                <a:ext uri="{FF2B5EF4-FFF2-40B4-BE49-F238E27FC236}">
                  <a16:creationId xmlns:a16="http://schemas.microsoft.com/office/drawing/2014/main" id="{14C855BB-978A-44BE-AF84-F9C0B20E0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4" name="Freeform 347">
              <a:extLst>
                <a:ext uri="{FF2B5EF4-FFF2-40B4-BE49-F238E27FC236}">
                  <a16:creationId xmlns:a16="http://schemas.microsoft.com/office/drawing/2014/main" id="{E7D9280D-9690-49F2-84FD-AA841CC5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5" name="Freeform 348">
              <a:extLst>
                <a:ext uri="{FF2B5EF4-FFF2-40B4-BE49-F238E27FC236}">
                  <a16:creationId xmlns:a16="http://schemas.microsoft.com/office/drawing/2014/main" id="{CCB19B1B-2A3D-4095-BBA1-2393851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6" name="Freeform 349">
              <a:extLst>
                <a:ext uri="{FF2B5EF4-FFF2-40B4-BE49-F238E27FC236}">
                  <a16:creationId xmlns:a16="http://schemas.microsoft.com/office/drawing/2014/main" id="{BE16774D-41D3-42D7-8979-C9BEC0F2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" name="Freeform 350">
              <a:extLst>
                <a:ext uri="{FF2B5EF4-FFF2-40B4-BE49-F238E27FC236}">
                  <a16:creationId xmlns:a16="http://schemas.microsoft.com/office/drawing/2014/main" id="{523D7079-012E-4988-A0CD-F1C9DBA3A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" name="Freeform 351">
              <a:extLst>
                <a:ext uri="{FF2B5EF4-FFF2-40B4-BE49-F238E27FC236}">
                  <a16:creationId xmlns:a16="http://schemas.microsoft.com/office/drawing/2014/main" id="{45476E0C-4045-4640-BFFC-8035B8A5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" name="Freeform 352">
              <a:extLst>
                <a:ext uri="{FF2B5EF4-FFF2-40B4-BE49-F238E27FC236}">
                  <a16:creationId xmlns:a16="http://schemas.microsoft.com/office/drawing/2014/main" id="{75B81C41-5652-4B64-BDB1-060A81E02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" name="Freeform 353">
              <a:extLst>
                <a:ext uri="{FF2B5EF4-FFF2-40B4-BE49-F238E27FC236}">
                  <a16:creationId xmlns:a16="http://schemas.microsoft.com/office/drawing/2014/main" id="{BAD0C128-A808-41C9-B9EE-0D61473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" name="Freeform 354">
              <a:extLst>
                <a:ext uri="{FF2B5EF4-FFF2-40B4-BE49-F238E27FC236}">
                  <a16:creationId xmlns:a16="http://schemas.microsoft.com/office/drawing/2014/main" id="{ADEF1CB3-8B73-4D5D-9E2A-95A58B99C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" name="Freeform 355">
              <a:extLst>
                <a:ext uri="{FF2B5EF4-FFF2-40B4-BE49-F238E27FC236}">
                  <a16:creationId xmlns:a16="http://schemas.microsoft.com/office/drawing/2014/main" id="{20DADF41-A9B3-426B-B104-DDD22D871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" name="Freeform 356">
              <a:extLst>
                <a:ext uri="{FF2B5EF4-FFF2-40B4-BE49-F238E27FC236}">
                  <a16:creationId xmlns:a16="http://schemas.microsoft.com/office/drawing/2014/main" id="{1DF851B2-A7A4-4253-8BEF-59907702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4" name="Freeform 357">
              <a:extLst>
                <a:ext uri="{FF2B5EF4-FFF2-40B4-BE49-F238E27FC236}">
                  <a16:creationId xmlns:a16="http://schemas.microsoft.com/office/drawing/2014/main" id="{D29177BB-150B-4782-B206-441FBD91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" name="Freeform 358">
              <a:extLst>
                <a:ext uri="{FF2B5EF4-FFF2-40B4-BE49-F238E27FC236}">
                  <a16:creationId xmlns:a16="http://schemas.microsoft.com/office/drawing/2014/main" id="{927E2ED6-AC91-483F-B19D-3B0BC163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6" name="Freeform 359">
              <a:extLst>
                <a:ext uri="{FF2B5EF4-FFF2-40B4-BE49-F238E27FC236}">
                  <a16:creationId xmlns:a16="http://schemas.microsoft.com/office/drawing/2014/main" id="{6ACDE68D-69EC-4EE6-8FA8-F25CC61A5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7" name="Freeform 360">
              <a:extLst>
                <a:ext uri="{FF2B5EF4-FFF2-40B4-BE49-F238E27FC236}">
                  <a16:creationId xmlns:a16="http://schemas.microsoft.com/office/drawing/2014/main" id="{75AC736A-9841-42BD-89F0-7FC823F5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8" name="Freeform 361">
              <a:extLst>
                <a:ext uri="{FF2B5EF4-FFF2-40B4-BE49-F238E27FC236}">
                  <a16:creationId xmlns:a16="http://schemas.microsoft.com/office/drawing/2014/main" id="{53ABD33E-6DF2-44ED-9BC1-E87F81115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9" name="Freeform 362">
              <a:extLst>
                <a:ext uri="{FF2B5EF4-FFF2-40B4-BE49-F238E27FC236}">
                  <a16:creationId xmlns:a16="http://schemas.microsoft.com/office/drawing/2014/main" id="{9099B4AB-813E-40D5-A2ED-A1286CCF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0" name="Freeform 363">
              <a:extLst>
                <a:ext uri="{FF2B5EF4-FFF2-40B4-BE49-F238E27FC236}">
                  <a16:creationId xmlns:a16="http://schemas.microsoft.com/office/drawing/2014/main" id="{13E66361-76F2-42E1-BA44-294A1741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1" name="Freeform 364">
              <a:extLst>
                <a:ext uri="{FF2B5EF4-FFF2-40B4-BE49-F238E27FC236}">
                  <a16:creationId xmlns:a16="http://schemas.microsoft.com/office/drawing/2014/main" id="{3C24F678-79FF-4D7F-ACB2-61EE1597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2" name="Freeform 365">
              <a:extLst>
                <a:ext uri="{FF2B5EF4-FFF2-40B4-BE49-F238E27FC236}">
                  <a16:creationId xmlns:a16="http://schemas.microsoft.com/office/drawing/2014/main" id="{E809A1E9-3607-4190-8DCB-49351FEC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3" name="Freeform 366">
              <a:extLst>
                <a:ext uri="{FF2B5EF4-FFF2-40B4-BE49-F238E27FC236}">
                  <a16:creationId xmlns:a16="http://schemas.microsoft.com/office/drawing/2014/main" id="{1411B65C-9359-469C-86C2-060C739F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4" name="Freeform 367">
              <a:extLst>
                <a:ext uri="{FF2B5EF4-FFF2-40B4-BE49-F238E27FC236}">
                  <a16:creationId xmlns:a16="http://schemas.microsoft.com/office/drawing/2014/main" id="{45EA8F28-7239-4465-A5C9-10F280BD4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5" name="Freeform 368">
              <a:extLst>
                <a:ext uri="{FF2B5EF4-FFF2-40B4-BE49-F238E27FC236}">
                  <a16:creationId xmlns:a16="http://schemas.microsoft.com/office/drawing/2014/main" id="{ABBE186A-C608-40AB-AE01-F7873849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6" name="Freeform 369">
              <a:extLst>
                <a:ext uri="{FF2B5EF4-FFF2-40B4-BE49-F238E27FC236}">
                  <a16:creationId xmlns:a16="http://schemas.microsoft.com/office/drawing/2014/main" id="{432B843C-7AE7-4325-A591-6E23D1B1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7" name="Freeform 370">
              <a:extLst>
                <a:ext uri="{FF2B5EF4-FFF2-40B4-BE49-F238E27FC236}">
                  <a16:creationId xmlns:a16="http://schemas.microsoft.com/office/drawing/2014/main" id="{CBBB392F-2AE5-4BC7-9048-023B7206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8" name="Freeform 371">
              <a:extLst>
                <a:ext uri="{FF2B5EF4-FFF2-40B4-BE49-F238E27FC236}">
                  <a16:creationId xmlns:a16="http://schemas.microsoft.com/office/drawing/2014/main" id="{5557EAD7-72F4-4CBF-87AD-113D5A75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9" name="Freeform 372">
              <a:extLst>
                <a:ext uri="{FF2B5EF4-FFF2-40B4-BE49-F238E27FC236}">
                  <a16:creationId xmlns:a16="http://schemas.microsoft.com/office/drawing/2014/main" id="{D41088E6-B125-4369-9FD3-CB815236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0" name="Freeform 373">
              <a:extLst>
                <a:ext uri="{FF2B5EF4-FFF2-40B4-BE49-F238E27FC236}">
                  <a16:creationId xmlns:a16="http://schemas.microsoft.com/office/drawing/2014/main" id="{43BF2675-FC17-462B-B920-B6318F1A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1" name="Freeform 374">
              <a:extLst>
                <a:ext uri="{FF2B5EF4-FFF2-40B4-BE49-F238E27FC236}">
                  <a16:creationId xmlns:a16="http://schemas.microsoft.com/office/drawing/2014/main" id="{3C2856CA-79D9-4704-B548-1B5C80B3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2" name="Freeform 375">
              <a:extLst>
                <a:ext uri="{FF2B5EF4-FFF2-40B4-BE49-F238E27FC236}">
                  <a16:creationId xmlns:a16="http://schemas.microsoft.com/office/drawing/2014/main" id="{6EBCEAD3-C6D5-4430-A8A6-529B040F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3" name="Freeform 376">
              <a:extLst>
                <a:ext uri="{FF2B5EF4-FFF2-40B4-BE49-F238E27FC236}">
                  <a16:creationId xmlns:a16="http://schemas.microsoft.com/office/drawing/2014/main" id="{88C9C46A-66C6-420F-AFAC-2D668EC4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4" name="Freeform 377">
              <a:extLst>
                <a:ext uri="{FF2B5EF4-FFF2-40B4-BE49-F238E27FC236}">
                  <a16:creationId xmlns:a16="http://schemas.microsoft.com/office/drawing/2014/main" id="{2FCD613E-F933-4D4F-BD13-907B28D49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5" name="Freeform 378">
              <a:extLst>
                <a:ext uri="{FF2B5EF4-FFF2-40B4-BE49-F238E27FC236}">
                  <a16:creationId xmlns:a16="http://schemas.microsoft.com/office/drawing/2014/main" id="{27113247-036C-4644-ADB1-69954AD2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6" name="Freeform 379">
              <a:extLst>
                <a:ext uri="{FF2B5EF4-FFF2-40B4-BE49-F238E27FC236}">
                  <a16:creationId xmlns:a16="http://schemas.microsoft.com/office/drawing/2014/main" id="{33C42421-0446-47BD-A907-6E221FF5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7" name="Freeform 380">
              <a:extLst>
                <a:ext uri="{FF2B5EF4-FFF2-40B4-BE49-F238E27FC236}">
                  <a16:creationId xmlns:a16="http://schemas.microsoft.com/office/drawing/2014/main" id="{E039EBB3-1878-43C3-8D30-FD8BD2D2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8" name="Freeform 381">
              <a:extLst>
                <a:ext uri="{FF2B5EF4-FFF2-40B4-BE49-F238E27FC236}">
                  <a16:creationId xmlns:a16="http://schemas.microsoft.com/office/drawing/2014/main" id="{A7404336-C478-4128-BEA7-D35434E3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9" name="Freeform 382">
              <a:extLst>
                <a:ext uri="{FF2B5EF4-FFF2-40B4-BE49-F238E27FC236}">
                  <a16:creationId xmlns:a16="http://schemas.microsoft.com/office/drawing/2014/main" id="{CBD289A2-9FF2-4F5F-947A-451FBFC0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0" name="Freeform 383">
              <a:extLst>
                <a:ext uri="{FF2B5EF4-FFF2-40B4-BE49-F238E27FC236}">
                  <a16:creationId xmlns:a16="http://schemas.microsoft.com/office/drawing/2014/main" id="{78524C72-FBCB-4072-93B3-815C9A2B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1" name="Freeform 384">
              <a:extLst>
                <a:ext uri="{FF2B5EF4-FFF2-40B4-BE49-F238E27FC236}">
                  <a16:creationId xmlns:a16="http://schemas.microsoft.com/office/drawing/2014/main" id="{2CA75FD3-C85C-4D30-B0DE-3AAA8DCDA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2" name="Freeform 385">
              <a:extLst>
                <a:ext uri="{FF2B5EF4-FFF2-40B4-BE49-F238E27FC236}">
                  <a16:creationId xmlns:a16="http://schemas.microsoft.com/office/drawing/2014/main" id="{93699822-5704-45E0-B03A-44755E6C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3" name="Freeform 386">
              <a:extLst>
                <a:ext uri="{FF2B5EF4-FFF2-40B4-BE49-F238E27FC236}">
                  <a16:creationId xmlns:a16="http://schemas.microsoft.com/office/drawing/2014/main" id="{9E9495E9-DAE4-4F77-8472-78962F19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4" name="Freeform 387">
              <a:extLst>
                <a:ext uri="{FF2B5EF4-FFF2-40B4-BE49-F238E27FC236}">
                  <a16:creationId xmlns:a16="http://schemas.microsoft.com/office/drawing/2014/main" id="{AC40798C-539E-4A52-8FF1-551A0027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5" name="Freeform 388">
              <a:extLst>
                <a:ext uri="{FF2B5EF4-FFF2-40B4-BE49-F238E27FC236}">
                  <a16:creationId xmlns:a16="http://schemas.microsoft.com/office/drawing/2014/main" id="{623EDDD2-83C9-4A01-955D-03A442533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6" name="Freeform 389">
              <a:extLst>
                <a:ext uri="{FF2B5EF4-FFF2-40B4-BE49-F238E27FC236}">
                  <a16:creationId xmlns:a16="http://schemas.microsoft.com/office/drawing/2014/main" id="{394409C8-D353-4D01-8866-E0165DBA2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7" name="Freeform 390">
              <a:extLst>
                <a:ext uri="{FF2B5EF4-FFF2-40B4-BE49-F238E27FC236}">
                  <a16:creationId xmlns:a16="http://schemas.microsoft.com/office/drawing/2014/main" id="{5FFF251B-8422-4DE6-83B5-88E9EDC3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8" name="Freeform 391">
              <a:extLst>
                <a:ext uri="{FF2B5EF4-FFF2-40B4-BE49-F238E27FC236}">
                  <a16:creationId xmlns:a16="http://schemas.microsoft.com/office/drawing/2014/main" id="{65BA7404-6A75-4D41-8EC3-A680A92C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9" name="Freeform 392">
              <a:extLst>
                <a:ext uri="{FF2B5EF4-FFF2-40B4-BE49-F238E27FC236}">
                  <a16:creationId xmlns:a16="http://schemas.microsoft.com/office/drawing/2014/main" id="{AD7D8C0C-5B76-48C7-98F0-C6D4E9DCF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0" name="Freeform 393">
              <a:extLst>
                <a:ext uri="{FF2B5EF4-FFF2-40B4-BE49-F238E27FC236}">
                  <a16:creationId xmlns:a16="http://schemas.microsoft.com/office/drawing/2014/main" id="{60E46189-09A2-4630-A532-88F8A90A3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1" name="Freeform 394">
              <a:extLst>
                <a:ext uri="{FF2B5EF4-FFF2-40B4-BE49-F238E27FC236}">
                  <a16:creationId xmlns:a16="http://schemas.microsoft.com/office/drawing/2014/main" id="{252A7762-9400-4291-8EDF-C213F0EA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2" name="Freeform 395">
              <a:extLst>
                <a:ext uri="{FF2B5EF4-FFF2-40B4-BE49-F238E27FC236}">
                  <a16:creationId xmlns:a16="http://schemas.microsoft.com/office/drawing/2014/main" id="{D6981E97-C3F9-4187-8387-146C2A003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3" name="Freeform 396">
              <a:extLst>
                <a:ext uri="{FF2B5EF4-FFF2-40B4-BE49-F238E27FC236}">
                  <a16:creationId xmlns:a16="http://schemas.microsoft.com/office/drawing/2014/main" id="{86D77B6B-FE0C-4671-A7AF-A0DC4637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4" name="Freeform 397">
              <a:extLst>
                <a:ext uri="{FF2B5EF4-FFF2-40B4-BE49-F238E27FC236}">
                  <a16:creationId xmlns:a16="http://schemas.microsoft.com/office/drawing/2014/main" id="{4BE4D874-2845-4671-B2AC-003B46854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5" name="Freeform 398">
              <a:extLst>
                <a:ext uri="{FF2B5EF4-FFF2-40B4-BE49-F238E27FC236}">
                  <a16:creationId xmlns:a16="http://schemas.microsoft.com/office/drawing/2014/main" id="{74EA12A9-8FC1-411F-B637-0413E8A9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6" name="Freeform 399">
              <a:extLst>
                <a:ext uri="{FF2B5EF4-FFF2-40B4-BE49-F238E27FC236}">
                  <a16:creationId xmlns:a16="http://schemas.microsoft.com/office/drawing/2014/main" id="{946DA59C-9D7A-4F56-AFB8-27AD04BE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7" name="Freeform 400">
              <a:extLst>
                <a:ext uri="{FF2B5EF4-FFF2-40B4-BE49-F238E27FC236}">
                  <a16:creationId xmlns:a16="http://schemas.microsoft.com/office/drawing/2014/main" id="{65CB3B70-44F9-402D-B239-EB2EB1A52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8" name="Freeform 401">
              <a:extLst>
                <a:ext uri="{FF2B5EF4-FFF2-40B4-BE49-F238E27FC236}">
                  <a16:creationId xmlns:a16="http://schemas.microsoft.com/office/drawing/2014/main" id="{E37E7670-1179-44AB-9229-D9877E04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9" name="Freeform 402">
              <a:extLst>
                <a:ext uri="{FF2B5EF4-FFF2-40B4-BE49-F238E27FC236}">
                  <a16:creationId xmlns:a16="http://schemas.microsoft.com/office/drawing/2014/main" id="{1C66F383-59A8-4B7F-A441-97E85D43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0" name="Freeform 403">
              <a:extLst>
                <a:ext uri="{FF2B5EF4-FFF2-40B4-BE49-F238E27FC236}">
                  <a16:creationId xmlns:a16="http://schemas.microsoft.com/office/drawing/2014/main" id="{BB6C0014-40A2-4B16-97B8-92DA90F6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1" name="Freeform 404">
              <a:extLst>
                <a:ext uri="{FF2B5EF4-FFF2-40B4-BE49-F238E27FC236}">
                  <a16:creationId xmlns:a16="http://schemas.microsoft.com/office/drawing/2014/main" id="{80387F37-931F-4222-AFD2-EBEB507C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2" name="Freeform 405">
              <a:extLst>
                <a:ext uri="{FF2B5EF4-FFF2-40B4-BE49-F238E27FC236}">
                  <a16:creationId xmlns:a16="http://schemas.microsoft.com/office/drawing/2014/main" id="{B6613B86-F347-48F9-BBB3-4183FB3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3" name="Freeform 406">
              <a:extLst>
                <a:ext uri="{FF2B5EF4-FFF2-40B4-BE49-F238E27FC236}">
                  <a16:creationId xmlns:a16="http://schemas.microsoft.com/office/drawing/2014/main" id="{550F09DC-8D39-48E8-86FB-20F6298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4" name="Freeform 407">
              <a:extLst>
                <a:ext uri="{FF2B5EF4-FFF2-40B4-BE49-F238E27FC236}">
                  <a16:creationId xmlns:a16="http://schemas.microsoft.com/office/drawing/2014/main" id="{DB86FE80-D003-4AC9-B8A1-37295AFF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5" name="Freeform 408">
              <a:extLst>
                <a:ext uri="{FF2B5EF4-FFF2-40B4-BE49-F238E27FC236}">
                  <a16:creationId xmlns:a16="http://schemas.microsoft.com/office/drawing/2014/main" id="{F76C02C0-25CC-4B07-A9F0-8D858B57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6" name="Freeform 409">
              <a:extLst>
                <a:ext uri="{FF2B5EF4-FFF2-40B4-BE49-F238E27FC236}">
                  <a16:creationId xmlns:a16="http://schemas.microsoft.com/office/drawing/2014/main" id="{FC30AF7D-67E5-497D-845F-4A6919A4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7" name="Freeform 410">
              <a:extLst>
                <a:ext uri="{FF2B5EF4-FFF2-40B4-BE49-F238E27FC236}">
                  <a16:creationId xmlns:a16="http://schemas.microsoft.com/office/drawing/2014/main" id="{0CDFA2F2-9188-4C85-B4FF-F3C0C4C4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FD9145E1-2977-4871-BD43-422D5155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" y="-15875"/>
            <a:ext cx="9144000" cy="5661479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B9DB560D-F854-4093-8D0D-5DE8524C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2" name="Freeform 6">
            <a:extLst>
              <a:ext uri="{FF2B5EF4-FFF2-40B4-BE49-F238E27FC236}">
                <a16:creationId xmlns:a16="http://schemas.microsoft.com/office/drawing/2014/main" id="{9F26F734-8987-40BA-B91E-80E85A68B9E4}"/>
              </a:ext>
            </a:extLst>
          </p:cNvPr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2147483646 w 8"/>
              <a:gd name="T1" fmla="*/ 0 h 109538"/>
              <a:gd name="T2" fmla="*/ 0 w 8"/>
              <a:gd name="T3" fmla="*/ 0 h 109538"/>
              <a:gd name="T4" fmla="*/ 2147483646 w 8"/>
              <a:gd name="T5" fmla="*/ 0 h 109538"/>
              <a:gd name="T6" fmla="*/ 2147483646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3" name="Text Box 121">
            <a:extLst>
              <a:ext uri="{FF2B5EF4-FFF2-40B4-BE49-F238E27FC236}">
                <a16:creationId xmlns:a16="http://schemas.microsoft.com/office/drawing/2014/main" id="{C7CDBF20-8892-41FF-9A07-C593FCE2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305" y="5198065"/>
            <a:ext cx="7524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6000" b="1" dirty="0">
                <a:solidFill>
                  <a:srgbClr val="02369E"/>
                </a:solidFill>
              </a:rPr>
              <a:t>谢谢观看！</a:t>
            </a:r>
            <a:endParaRPr lang="de-DE" altLang="de-DE" sz="6000" b="1" dirty="0">
              <a:solidFill>
                <a:srgbClr val="02369E"/>
              </a:solidFill>
            </a:endParaRPr>
          </a:p>
        </p:txBody>
      </p:sp>
      <p:sp>
        <p:nvSpPr>
          <p:cNvPr id="48134" name="Text Box 122">
            <a:extLst>
              <a:ext uri="{FF2B5EF4-FFF2-40B4-BE49-F238E27FC236}">
                <a16:creationId xmlns:a16="http://schemas.microsoft.com/office/drawing/2014/main" id="{705EA976-291F-42B7-B85A-F83CFB27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81" y="-6307"/>
            <a:ext cx="6006616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02369E"/>
                </a:solidFill>
                <a:latin typeface="Balloon" pitchFamily="2" charset="0"/>
              </a:rPr>
              <a:t>忘记</a:t>
            </a:r>
            <a:r>
              <a:rPr lang="zh-CN" altLang="en-US" sz="3200" b="1" dirty="0">
                <a:solidFill>
                  <a:srgbClr val="FF0000"/>
                </a:solidFill>
                <a:latin typeface="Balloon" pitchFamily="2" charset="0"/>
              </a:rPr>
              <a:t>谁</a:t>
            </a:r>
            <a:r>
              <a:rPr lang="zh-CN" altLang="en-US" sz="3200" b="1" dirty="0">
                <a:solidFill>
                  <a:srgbClr val="02369E"/>
                </a:solidFill>
                <a:latin typeface="Balloon" pitchFamily="2" charset="0"/>
              </a:rPr>
              <a:t>在飞</a:t>
            </a:r>
            <a:endParaRPr lang="en-US" altLang="zh-CN" sz="3200" b="1" dirty="0">
              <a:solidFill>
                <a:srgbClr val="02369E"/>
              </a:solidFill>
              <a:latin typeface="Balloon" pitchFamily="2" charset="0"/>
            </a:endParaRPr>
          </a:p>
          <a:p>
            <a:pPr algn="ctr" eaLnBrk="1" hangingPunct="1"/>
            <a:r>
              <a:rPr lang="zh-CN" altLang="en-US" sz="2000" b="1" dirty="0">
                <a:solidFill>
                  <a:srgbClr val="02369E"/>
                </a:solidFill>
                <a:latin typeface="Balloon" pitchFamily="2" charset="0"/>
              </a:rPr>
              <a:t>（朋友，竞争对手，同胞，来自其他国家的选手）</a:t>
            </a:r>
          </a:p>
          <a:p>
            <a:pPr algn="ctr" eaLnBrk="1" hangingPunct="1"/>
            <a:r>
              <a:rPr lang="zh-CN" altLang="en-US" sz="3200" b="1" dirty="0">
                <a:solidFill>
                  <a:srgbClr val="02369E"/>
                </a:solidFill>
                <a:latin typeface="Balloon" pitchFamily="2" charset="0"/>
              </a:rPr>
              <a:t>忘记</a:t>
            </a:r>
            <a:r>
              <a:rPr lang="zh-CN" altLang="en-US" sz="3200" b="1" dirty="0">
                <a:solidFill>
                  <a:srgbClr val="FF0000"/>
                </a:solidFill>
                <a:latin typeface="Balloon" pitchFamily="2" charset="0"/>
              </a:rPr>
              <a:t>什么</a:t>
            </a:r>
            <a:r>
              <a:rPr lang="zh-CN" altLang="en-US" sz="3200" b="1" dirty="0">
                <a:solidFill>
                  <a:srgbClr val="02369E"/>
                </a:solidFill>
                <a:latin typeface="Balloon" pitchFamily="2" charset="0"/>
              </a:rPr>
              <a:t>在飞</a:t>
            </a:r>
            <a:endParaRPr lang="en-US" altLang="zh-CN" sz="3200" b="1" dirty="0">
              <a:solidFill>
                <a:srgbClr val="02369E"/>
              </a:solidFill>
              <a:latin typeface="Balloon" pitchFamily="2" charset="0"/>
            </a:endParaRPr>
          </a:p>
          <a:p>
            <a:pPr algn="ctr" eaLnBrk="1" hangingPunct="1"/>
            <a:r>
              <a:rPr lang="zh-CN" altLang="en-US" sz="2000" b="1" dirty="0">
                <a:solidFill>
                  <a:srgbClr val="02369E"/>
                </a:solidFill>
                <a:latin typeface="Balloon" pitchFamily="2" charset="0"/>
              </a:rPr>
              <a:t>（</a:t>
            </a:r>
            <a:r>
              <a:rPr lang="en-US" altLang="zh-CN" sz="2000" b="1" dirty="0">
                <a:solidFill>
                  <a:srgbClr val="02369E"/>
                </a:solidFill>
                <a:latin typeface="Balloon" pitchFamily="2" charset="0"/>
              </a:rPr>
              <a:t>2</a:t>
            </a:r>
            <a:r>
              <a:rPr lang="zh-CN" altLang="en-US" sz="2000" b="1" dirty="0">
                <a:solidFill>
                  <a:srgbClr val="02369E"/>
                </a:solidFill>
                <a:latin typeface="Balloon" pitchFamily="2" charset="0"/>
              </a:rPr>
              <a:t>冲程，</a:t>
            </a:r>
            <a:r>
              <a:rPr lang="en-US" altLang="zh-CN" sz="2000" b="1" dirty="0">
                <a:solidFill>
                  <a:srgbClr val="02369E"/>
                </a:solidFill>
                <a:latin typeface="Balloon" pitchFamily="2" charset="0"/>
              </a:rPr>
              <a:t>4</a:t>
            </a:r>
            <a:r>
              <a:rPr lang="zh-CN" altLang="en-US" sz="2000" b="1" dirty="0">
                <a:solidFill>
                  <a:srgbClr val="02369E"/>
                </a:solidFill>
                <a:latin typeface="Balloon" pitchFamily="2" charset="0"/>
              </a:rPr>
              <a:t>冲程，电动）</a:t>
            </a:r>
          </a:p>
          <a:p>
            <a:pPr algn="ctr" eaLnBrk="1" hangingPunct="1"/>
            <a:r>
              <a:rPr lang="zh-CN" altLang="en-US" sz="3200" b="1" dirty="0">
                <a:solidFill>
                  <a:srgbClr val="02369E"/>
                </a:solidFill>
                <a:latin typeface="Balloon" pitchFamily="2" charset="0"/>
              </a:rPr>
              <a:t>只看飞机在天空中描绘的</a:t>
            </a:r>
            <a:r>
              <a:rPr lang="zh-CN" altLang="en-US" sz="3200" b="1" dirty="0">
                <a:solidFill>
                  <a:srgbClr val="FF0000"/>
                </a:solidFill>
                <a:latin typeface="Balloon" pitchFamily="2" charset="0"/>
              </a:rPr>
              <a:t>轨迹</a:t>
            </a:r>
            <a:r>
              <a:rPr lang="zh-CN" altLang="en-US" sz="3200" b="1" dirty="0">
                <a:solidFill>
                  <a:srgbClr val="02369E"/>
                </a:solidFill>
                <a:latin typeface="Balloon" pitchFamily="2" charset="0"/>
              </a:rPr>
              <a:t>！</a:t>
            </a:r>
            <a:endParaRPr lang="en-US" altLang="zh-CN" sz="3200" b="1" dirty="0">
              <a:solidFill>
                <a:srgbClr val="02369E"/>
              </a:solidFill>
              <a:latin typeface="Balloon" pitchFamily="2" charset="0"/>
            </a:endParaRPr>
          </a:p>
          <a:p>
            <a:pPr algn="ctr" eaLnBrk="1" hangingPunct="1"/>
            <a:r>
              <a:rPr lang="en-GB" altLang="de-DE" b="1" dirty="0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b="1" dirty="0">
                <a:solidFill>
                  <a:srgbClr val="FF0000"/>
                </a:solidFill>
                <a:latin typeface="Balloon" pitchFamily="2" charset="0"/>
              </a:rPr>
              <a:t>WHO</a:t>
            </a:r>
            <a:r>
              <a:rPr lang="en-GB" altLang="de-DE" b="1" dirty="0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sz="1100" b="1" dirty="0">
                <a:solidFill>
                  <a:srgbClr val="02369E"/>
                </a:solidFill>
              </a:rPr>
              <a:t>(friend, rival, countryman, flier from other nation)</a:t>
            </a:r>
          </a:p>
          <a:p>
            <a:pPr algn="ctr" eaLnBrk="1" hangingPunct="1"/>
            <a:r>
              <a:rPr lang="en-GB" altLang="de-DE" b="1" dirty="0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b="1" dirty="0">
                <a:solidFill>
                  <a:srgbClr val="FF0000"/>
                </a:solidFill>
                <a:latin typeface="Balloon" pitchFamily="2" charset="0"/>
              </a:rPr>
              <a:t>WHAT</a:t>
            </a:r>
            <a:r>
              <a:rPr lang="en-GB" altLang="de-DE" b="1" dirty="0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sz="1100" dirty="0">
                <a:solidFill>
                  <a:srgbClr val="02369E"/>
                </a:solidFill>
                <a:latin typeface="Balloon" pitchFamily="2" charset="0"/>
              </a:rPr>
              <a:t>(2-stroke, 4-stroke, electric)</a:t>
            </a:r>
          </a:p>
          <a:p>
            <a:pPr algn="ctr" eaLnBrk="1" hangingPunct="1"/>
            <a:r>
              <a:rPr lang="en-GB" altLang="de-DE" b="1" dirty="0">
                <a:solidFill>
                  <a:srgbClr val="FF0000"/>
                </a:solidFill>
                <a:latin typeface="Balloon" pitchFamily="2" charset="0"/>
              </a:rPr>
              <a:t>LOOK </a:t>
            </a:r>
            <a:r>
              <a:rPr lang="en-GB" altLang="de-DE" b="1" u="sng" dirty="0">
                <a:solidFill>
                  <a:srgbClr val="FF0000"/>
                </a:solidFill>
                <a:latin typeface="Balloon" pitchFamily="2" charset="0"/>
              </a:rPr>
              <a:t>ONLY</a:t>
            </a:r>
            <a:r>
              <a:rPr lang="en-GB" altLang="de-DE" b="1" dirty="0">
                <a:solidFill>
                  <a:srgbClr val="FF0000"/>
                </a:solidFill>
                <a:latin typeface="Balloon" pitchFamily="2" charset="0"/>
              </a:rPr>
              <a:t> AT LINES DESCRIBED IN THE SKY</a:t>
            </a:r>
            <a:r>
              <a:rPr lang="en-GB" altLang="de-DE" dirty="0">
                <a:solidFill>
                  <a:srgbClr val="FF0000"/>
                </a:solidFill>
                <a:latin typeface="Balloon" pitchFamily="2" charset="0"/>
              </a:rPr>
              <a:t>!</a:t>
            </a:r>
            <a:endParaRPr lang="en-ZA" altLang="de-DE" dirty="0">
              <a:solidFill>
                <a:srgbClr val="02369E"/>
              </a:solidFill>
              <a:latin typeface="Balloon" pitchFamily="2" charset="0"/>
            </a:endParaRPr>
          </a:p>
        </p:txBody>
      </p:sp>
      <p:sp>
        <p:nvSpPr>
          <p:cNvPr id="48136" name="Text Box 496">
            <a:extLst>
              <a:ext uri="{FF2B5EF4-FFF2-40B4-BE49-F238E27FC236}">
                <a16:creationId xmlns:a16="http://schemas.microsoft.com/office/drawing/2014/main" id="{2FB4F20B-63B3-4515-8F9B-74A373D0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179" y="6080163"/>
            <a:ext cx="46091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2000" b="1" dirty="0">
                <a:solidFill>
                  <a:srgbClr val="02369E"/>
                </a:solidFill>
                <a:latin typeface="Arioso" pitchFamily="2" charset="0"/>
              </a:rPr>
              <a:t>©</a:t>
            </a:r>
            <a:r>
              <a:rPr lang="de-DE" altLang="de-DE" sz="2000" b="1" dirty="0">
                <a:solidFill>
                  <a:srgbClr val="02369E"/>
                </a:solidFill>
                <a:latin typeface="Arioso" pitchFamily="2" charset="0"/>
              </a:rPr>
              <a:t> Peter Uhlig, February 2023</a:t>
            </a:r>
          </a:p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2369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翻译：</a:t>
            </a:r>
            <a:r>
              <a:rPr lang="en-US" altLang="zh-CN" sz="1600" b="1" dirty="0">
                <a:solidFill>
                  <a:srgbClr val="02369E"/>
                </a:solidFill>
                <a:latin typeface="Brush Script MT" panose="03060802040406070304" pitchFamily="66" charset="0"/>
              </a:rPr>
              <a:t>Hui Yang F3A</a:t>
            </a:r>
            <a:r>
              <a:rPr lang="en-US" altLang="zh-CN" sz="1600" b="1" dirty="0">
                <a:solidFill>
                  <a:srgbClr val="02369E"/>
                </a:solidFill>
                <a:latin typeface="Arioso" pitchFamily="2" charset="0"/>
              </a:rPr>
              <a:t>   </a:t>
            </a:r>
            <a:r>
              <a:rPr lang="zh-CN" altLang="en-US" sz="1600" b="1" dirty="0">
                <a:solidFill>
                  <a:srgbClr val="02369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校对：</a:t>
            </a:r>
            <a:r>
              <a:rPr lang="zh-CN" altLang="en-US" sz="1600" b="1" dirty="0">
                <a:solidFill>
                  <a:srgbClr val="02369E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刘爱强  </a:t>
            </a:r>
            <a:r>
              <a:rPr lang="en-US" altLang="zh-CN" sz="1600" b="1" dirty="0">
                <a:solidFill>
                  <a:srgbClr val="02369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1600" b="1" dirty="0">
                <a:solidFill>
                  <a:srgbClr val="02369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b="1" dirty="0">
                <a:solidFill>
                  <a:srgbClr val="02369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1600" b="1" dirty="0">
                <a:solidFill>
                  <a:srgbClr val="02369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de-DE" altLang="de-DE" sz="1600" b="1" dirty="0">
              <a:solidFill>
                <a:srgbClr val="02369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137" name="Text Box 497">
            <a:extLst>
              <a:ext uri="{FF2B5EF4-FFF2-40B4-BE49-F238E27FC236}">
                <a16:creationId xmlns:a16="http://schemas.microsoft.com/office/drawing/2014/main" id="{3DA8C2B0-E704-4F6D-9137-25E6B6BB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486" y="3351258"/>
            <a:ext cx="2006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dirty="0"/>
              <a:t>Bob Skinner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75B63B-10B7-5DF7-5468-476D98D59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97" y="3304991"/>
            <a:ext cx="3520984" cy="19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86464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918577C-CC9B-4E3E-9C4F-BA97AD1F52DC}"/>
              </a:ext>
            </a:extLst>
          </p:cNvPr>
          <p:cNvGrpSpPr/>
          <p:nvPr/>
        </p:nvGrpSpPr>
        <p:grpSpPr>
          <a:xfrm>
            <a:off x="1922018" y="1419162"/>
            <a:ext cx="4792032" cy="2679136"/>
            <a:chOff x="2731540" y="1851386"/>
            <a:chExt cx="3915249" cy="2010583"/>
          </a:xfrm>
        </p:grpSpPr>
        <p:sp>
          <p:nvSpPr>
            <p:cNvPr id="140" name="Arc 395">
              <a:extLst>
                <a:ext uri="{FF2B5EF4-FFF2-40B4-BE49-F238E27FC236}">
                  <a16:creationId xmlns:a16="http://schemas.microsoft.com/office/drawing/2014/main" id="{F2024EEC-AC01-4358-9629-35938362A1A7}"/>
                </a:ext>
              </a:extLst>
            </p:cNvPr>
            <p:cNvSpPr>
              <a:spLocks/>
            </p:cNvSpPr>
            <p:nvPr/>
          </p:nvSpPr>
          <p:spPr bwMode="auto">
            <a:xfrm rot="14404564" flipH="1">
              <a:off x="5945018" y="3418937"/>
              <a:ext cx="342027" cy="447234"/>
            </a:xfrm>
            <a:custGeom>
              <a:avLst/>
              <a:gdLst>
                <a:gd name="T0" fmla="*/ 2147483646 w 27353"/>
                <a:gd name="T1" fmla="*/ 0 h 32346"/>
                <a:gd name="T2" fmla="*/ 0 w 27353"/>
                <a:gd name="T3" fmla="*/ 2147483646 h 32346"/>
                <a:gd name="T4" fmla="*/ 2147483646 w 27353"/>
                <a:gd name="T5" fmla="*/ 2147483646 h 323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3" h="32346" fill="none" extrusionOk="0">
                  <a:moveTo>
                    <a:pt x="24490" y="-1"/>
                  </a:moveTo>
                  <a:cubicBezTo>
                    <a:pt x="26366" y="3270"/>
                    <a:pt x="27353" y="6975"/>
                    <a:pt x="27353" y="10746"/>
                  </a:cubicBezTo>
                  <a:cubicBezTo>
                    <a:pt x="27353" y="22675"/>
                    <a:pt x="17682" y="32346"/>
                    <a:pt x="5753" y="32346"/>
                  </a:cubicBezTo>
                  <a:cubicBezTo>
                    <a:pt x="3808" y="32345"/>
                    <a:pt x="1873" y="32083"/>
                    <a:pt x="0" y="31565"/>
                  </a:cubicBezTo>
                </a:path>
                <a:path w="27353" h="32346" stroke="0" extrusionOk="0">
                  <a:moveTo>
                    <a:pt x="24490" y="-1"/>
                  </a:moveTo>
                  <a:cubicBezTo>
                    <a:pt x="26366" y="3270"/>
                    <a:pt x="27353" y="6975"/>
                    <a:pt x="27353" y="10746"/>
                  </a:cubicBezTo>
                  <a:cubicBezTo>
                    <a:pt x="27353" y="22675"/>
                    <a:pt x="17682" y="32346"/>
                    <a:pt x="5753" y="32346"/>
                  </a:cubicBezTo>
                  <a:cubicBezTo>
                    <a:pt x="3808" y="32345"/>
                    <a:pt x="1873" y="32083"/>
                    <a:pt x="0" y="31565"/>
                  </a:cubicBezTo>
                  <a:lnTo>
                    <a:pt x="5753" y="10746"/>
                  </a:lnTo>
                  <a:lnTo>
                    <a:pt x="24490" y="-1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390">
              <a:extLst>
                <a:ext uri="{FF2B5EF4-FFF2-40B4-BE49-F238E27FC236}">
                  <a16:creationId xmlns:a16="http://schemas.microsoft.com/office/drawing/2014/main" id="{5B03E7A2-8079-424D-B058-6FD8E60A5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5879" y="1989465"/>
              <a:ext cx="1342590" cy="14047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Line 391">
              <a:extLst>
                <a:ext uri="{FF2B5EF4-FFF2-40B4-BE49-F238E27FC236}">
                  <a16:creationId xmlns:a16="http://schemas.microsoft.com/office/drawing/2014/main" id="{D33DC058-3DB1-4D76-A075-504C49AB7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988" y="1933531"/>
              <a:ext cx="1356341" cy="1469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Line 396">
              <a:extLst>
                <a:ext uri="{FF2B5EF4-FFF2-40B4-BE49-F238E27FC236}">
                  <a16:creationId xmlns:a16="http://schemas.microsoft.com/office/drawing/2014/main" id="{D80F25CD-A732-4E8B-8172-4479DB1D9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3290" y="3847119"/>
              <a:ext cx="2618702" cy="14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Line 397">
              <a:extLst>
                <a:ext uri="{FF2B5EF4-FFF2-40B4-BE49-F238E27FC236}">
                  <a16:creationId xmlns:a16="http://schemas.microsoft.com/office/drawing/2014/main" id="{FA848F38-9342-430A-BD52-D9B9F8F21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1540" y="1851386"/>
              <a:ext cx="1876311" cy="70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Bogen 147">
              <a:extLst>
                <a:ext uri="{FF2B5EF4-FFF2-40B4-BE49-F238E27FC236}">
                  <a16:creationId xmlns:a16="http://schemas.microsoft.com/office/drawing/2014/main" id="{55953C48-D450-489C-BCB8-44DA9F5FDE2F}"/>
                </a:ext>
              </a:extLst>
            </p:cNvPr>
            <p:cNvSpPr/>
            <p:nvPr/>
          </p:nvSpPr>
          <p:spPr bwMode="auto">
            <a:xfrm rot="13473206">
              <a:off x="3137152" y="3243525"/>
              <a:ext cx="613767" cy="613354"/>
            </a:xfrm>
            <a:prstGeom prst="arc">
              <a:avLst>
                <a:gd name="adj1" fmla="val 14136194"/>
                <a:gd name="adj2" fmla="val 2113937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sp>
          <p:nvSpPr>
            <p:cNvPr id="5" name="Bogen 4">
              <a:extLst>
                <a:ext uri="{FF2B5EF4-FFF2-40B4-BE49-F238E27FC236}">
                  <a16:creationId xmlns:a16="http://schemas.microsoft.com/office/drawing/2014/main" id="{8C70B2D8-8736-4452-A7E6-BED20007CF7D}"/>
                </a:ext>
              </a:extLst>
            </p:cNvPr>
            <p:cNvSpPr/>
            <p:nvPr/>
          </p:nvSpPr>
          <p:spPr bwMode="auto">
            <a:xfrm rot="908242">
              <a:off x="4362316" y="1854137"/>
              <a:ext cx="589352" cy="496220"/>
            </a:xfrm>
            <a:prstGeom prst="arc">
              <a:avLst>
                <a:gd name="adj1" fmla="val 14729018"/>
                <a:gd name="adj2" fmla="val 1849197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Bogen 278">
              <a:extLst>
                <a:ext uri="{FF2B5EF4-FFF2-40B4-BE49-F238E27FC236}">
                  <a16:creationId xmlns:a16="http://schemas.microsoft.com/office/drawing/2014/main" id="{2267DCCE-D0E8-4F64-8B41-2032A8909A80}"/>
                </a:ext>
              </a:extLst>
            </p:cNvPr>
            <p:cNvSpPr/>
            <p:nvPr/>
          </p:nvSpPr>
          <p:spPr bwMode="auto">
            <a:xfrm rot="908242">
              <a:off x="4461930" y="1910393"/>
              <a:ext cx="589352" cy="496220"/>
            </a:xfrm>
            <a:prstGeom prst="arc">
              <a:avLst>
                <a:gd name="adj1" fmla="val 12146149"/>
                <a:gd name="adj2" fmla="val 1522737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" name="Line 397">
              <a:extLst>
                <a:ext uri="{FF2B5EF4-FFF2-40B4-BE49-F238E27FC236}">
                  <a16:creationId xmlns:a16="http://schemas.microsoft.com/office/drawing/2014/main" id="{95EF1402-BB48-4198-B00A-1F2EF60C1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8826" y="1900353"/>
              <a:ext cx="1907963" cy="9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3" name="Text Box 456">
            <a:extLst>
              <a:ext uri="{FF2B5EF4-FFF2-40B4-BE49-F238E27FC236}">
                <a16:creationId xmlns:a16="http://schemas.microsoft.com/office/drawing/2014/main" id="{17D167E3-B4E8-4000-8907-31893A2E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P-25.01.01</a:t>
            </a:r>
          </a:p>
        </p:txBody>
      </p:sp>
      <p:sp>
        <p:nvSpPr>
          <p:cNvPr id="10244" name="Text Box 753">
            <a:extLst>
              <a:ext uri="{FF2B5EF4-FFF2-40B4-BE49-F238E27FC236}">
                <a16:creationId xmlns:a16="http://schemas.microsoft.com/office/drawing/2014/main" id="{62281F75-7804-415D-BD37-5C2D41450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1" y="5138375"/>
            <a:ext cx="8223853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/>
              <a:t>倒飞进入，通过中心线拉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圆弧，进入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向下直线，连续做两个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位滚，推</a:t>
            </a:r>
            <a:r>
              <a:rPr lang="en-US" altLang="zh-CN" sz="1600" b="1" dirty="0"/>
              <a:t>3/8</a:t>
            </a:r>
            <a:r>
              <a:rPr lang="zh-CN" altLang="en-US" sz="1600" b="1" dirty="0"/>
              <a:t>圆弧进入倒飞，在底边中间位置做一周横滚，推</a:t>
            </a:r>
            <a:r>
              <a:rPr lang="en-US" altLang="zh-CN" sz="1600" b="1" dirty="0"/>
              <a:t>3/8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向上直线，连续做两个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位滚，拉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圆弧，倒飞改出。</a:t>
            </a:r>
            <a:r>
              <a:rPr lang="en-US" sz="1000" b="1" dirty="0"/>
              <a:t>From inverted, in the center pull through a one eighth loop into a forty-five degree downline, perform consecutively two quarter rolls, push through a three eighths loop, perform a roll, push through a three eighths loop into a forty-five degree upline, perform consecutively two quarter rolls, pull through a one eighth loop, exit inverted.</a:t>
            </a:r>
            <a:endParaRPr lang="de-DE" sz="1600" b="1" dirty="0"/>
          </a:p>
        </p:txBody>
      </p:sp>
      <p:sp>
        <p:nvSpPr>
          <p:cNvPr id="149" name="AutoShape 398">
            <a:extLst>
              <a:ext uri="{FF2B5EF4-FFF2-40B4-BE49-F238E27FC236}">
                <a16:creationId xmlns:a16="http://schemas.microsoft.com/office/drawing/2014/main" id="{AE8D1E89-7A11-473A-9972-19732FE38F8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889579" y="1386368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0" name="Text Box 399">
            <a:extLst>
              <a:ext uri="{FF2B5EF4-FFF2-40B4-BE49-F238E27FC236}">
                <a16:creationId xmlns:a16="http://schemas.microsoft.com/office/drawing/2014/main" id="{ACE8F80E-DDF4-45F0-9306-2D9EC6D0D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105" y="3526763"/>
            <a:ext cx="8583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一周滚</a:t>
            </a:r>
            <a:endParaRPr lang="de-DE" altLang="de-DE" sz="1600" b="1" dirty="0"/>
          </a:p>
        </p:txBody>
      </p:sp>
      <p:grpSp>
        <p:nvGrpSpPr>
          <p:cNvPr id="164" name="Group 415">
            <a:extLst>
              <a:ext uri="{FF2B5EF4-FFF2-40B4-BE49-F238E27FC236}">
                <a16:creationId xmlns:a16="http://schemas.microsoft.com/office/drawing/2014/main" id="{A9E63060-ED39-4EDF-90FF-89009AA1F3A3}"/>
              </a:ext>
            </a:extLst>
          </p:cNvPr>
          <p:cNvGrpSpPr>
            <a:grpSpLocks/>
          </p:cNvGrpSpPr>
          <p:nvPr/>
        </p:nvGrpSpPr>
        <p:grpSpPr bwMode="auto">
          <a:xfrm rot="-2682906">
            <a:off x="5771724" y="2974818"/>
            <a:ext cx="325134" cy="449171"/>
            <a:chOff x="2820" y="264"/>
            <a:chExt cx="420" cy="1452"/>
          </a:xfrm>
        </p:grpSpPr>
        <p:sp>
          <p:nvSpPr>
            <p:cNvPr id="165" name="Line 416">
              <a:extLst>
                <a:ext uri="{FF2B5EF4-FFF2-40B4-BE49-F238E27FC236}">
                  <a16:creationId xmlns:a16="http://schemas.microsoft.com/office/drawing/2014/main" id="{D404C7A4-9432-488E-A6F2-51450E8CD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6" name="Group 417">
              <a:extLst>
                <a:ext uri="{FF2B5EF4-FFF2-40B4-BE49-F238E27FC236}">
                  <a16:creationId xmlns:a16="http://schemas.microsoft.com/office/drawing/2014/main" id="{A117CBE8-F8E1-4D6E-830B-100506323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7" name="Group 418">
                <a:extLst>
                  <a:ext uri="{FF2B5EF4-FFF2-40B4-BE49-F238E27FC236}">
                    <a16:creationId xmlns:a16="http://schemas.microsoft.com/office/drawing/2014/main" id="{738FB762-7D86-481B-A64D-265BCA204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0" name="Group 419">
                  <a:extLst>
                    <a:ext uri="{FF2B5EF4-FFF2-40B4-BE49-F238E27FC236}">
                      <a16:creationId xmlns:a16="http://schemas.microsoft.com/office/drawing/2014/main" id="{58ABC176-1026-4E2E-A66E-A56882F913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2" name="Group 420">
                    <a:extLst>
                      <a:ext uri="{FF2B5EF4-FFF2-40B4-BE49-F238E27FC236}">
                        <a16:creationId xmlns:a16="http://schemas.microsoft.com/office/drawing/2014/main" id="{D0A2059E-C5D3-4601-A7F3-10B5DBB2ED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5" name="Freeform 421">
                      <a:extLst>
                        <a:ext uri="{FF2B5EF4-FFF2-40B4-BE49-F238E27FC236}">
                          <a16:creationId xmlns:a16="http://schemas.microsoft.com/office/drawing/2014/main" id="{3CF9F72E-1F88-4032-85F1-6FCC914800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6" name="Freeform 422">
                      <a:extLst>
                        <a:ext uri="{FF2B5EF4-FFF2-40B4-BE49-F238E27FC236}">
                          <a16:creationId xmlns:a16="http://schemas.microsoft.com/office/drawing/2014/main" id="{EDA04724-F264-49AE-9188-72BB19C838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3" name="Freeform 423">
                    <a:extLst>
                      <a:ext uri="{FF2B5EF4-FFF2-40B4-BE49-F238E27FC236}">
                        <a16:creationId xmlns:a16="http://schemas.microsoft.com/office/drawing/2014/main" id="{20B73584-1AB5-4087-AF2F-0703ADD99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4" name="Freeform 424">
                    <a:extLst>
                      <a:ext uri="{FF2B5EF4-FFF2-40B4-BE49-F238E27FC236}">
                        <a16:creationId xmlns:a16="http://schemas.microsoft.com/office/drawing/2014/main" id="{8C6D9568-A660-4691-91D6-4FA1D8C9DB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1" name="Line 425">
                  <a:extLst>
                    <a:ext uri="{FF2B5EF4-FFF2-40B4-BE49-F238E27FC236}">
                      <a16:creationId xmlns:a16="http://schemas.microsoft.com/office/drawing/2014/main" id="{E75E749B-F9CC-41AB-90DE-96C81CF5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8" name="AutoShape 426">
                <a:extLst>
                  <a:ext uri="{FF2B5EF4-FFF2-40B4-BE49-F238E27FC236}">
                    <a16:creationId xmlns:a16="http://schemas.microsoft.com/office/drawing/2014/main" id="{93967A89-D467-4BDE-B369-9DFF64E04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69" name="Line 427">
                <a:extLst>
                  <a:ext uri="{FF2B5EF4-FFF2-40B4-BE49-F238E27FC236}">
                    <a16:creationId xmlns:a16="http://schemas.microsoft.com/office/drawing/2014/main" id="{6154A20C-8860-48CC-B7C1-9699C67A7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7" name="Group 428">
            <a:extLst>
              <a:ext uri="{FF2B5EF4-FFF2-40B4-BE49-F238E27FC236}">
                <a16:creationId xmlns:a16="http://schemas.microsoft.com/office/drawing/2014/main" id="{34EB8730-BCDA-4835-99F4-35016A3C0282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2071480" y="1138174"/>
            <a:ext cx="358775" cy="561975"/>
            <a:chOff x="2820" y="264"/>
            <a:chExt cx="420" cy="1452"/>
          </a:xfrm>
        </p:grpSpPr>
        <p:sp>
          <p:nvSpPr>
            <p:cNvPr id="178" name="Line 429">
              <a:extLst>
                <a:ext uri="{FF2B5EF4-FFF2-40B4-BE49-F238E27FC236}">
                  <a16:creationId xmlns:a16="http://schemas.microsoft.com/office/drawing/2014/main" id="{EB064B65-57E1-43CA-A40C-A18FCB27F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9" name="Group 430">
              <a:extLst>
                <a:ext uri="{FF2B5EF4-FFF2-40B4-BE49-F238E27FC236}">
                  <a16:creationId xmlns:a16="http://schemas.microsoft.com/office/drawing/2014/main" id="{35AD450C-9607-4CE9-A55E-C52A2E99A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0" name="Group 431">
                <a:extLst>
                  <a:ext uri="{FF2B5EF4-FFF2-40B4-BE49-F238E27FC236}">
                    <a16:creationId xmlns:a16="http://schemas.microsoft.com/office/drawing/2014/main" id="{0A00D51B-C06E-4AEC-B417-B9CA094A8C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3" name="Group 432">
                  <a:extLst>
                    <a:ext uri="{FF2B5EF4-FFF2-40B4-BE49-F238E27FC236}">
                      <a16:creationId xmlns:a16="http://schemas.microsoft.com/office/drawing/2014/main" id="{6149C209-01DF-4AA9-98AF-F8085E5B88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5" name="Group 433">
                    <a:extLst>
                      <a:ext uri="{FF2B5EF4-FFF2-40B4-BE49-F238E27FC236}">
                        <a16:creationId xmlns:a16="http://schemas.microsoft.com/office/drawing/2014/main" id="{28E57CDC-90BB-4CA0-A3A5-9B656D72A3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8" name="Freeform 434">
                      <a:extLst>
                        <a:ext uri="{FF2B5EF4-FFF2-40B4-BE49-F238E27FC236}">
                          <a16:creationId xmlns:a16="http://schemas.microsoft.com/office/drawing/2014/main" id="{3AB5F6A5-CC73-49FC-BBE5-8A3D9D821B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9" name="Freeform 435">
                      <a:extLst>
                        <a:ext uri="{FF2B5EF4-FFF2-40B4-BE49-F238E27FC236}">
                          <a16:creationId xmlns:a16="http://schemas.microsoft.com/office/drawing/2014/main" id="{2254D01A-D7A7-4935-B24F-45DB1C5D76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6" name="Freeform 436">
                    <a:extLst>
                      <a:ext uri="{FF2B5EF4-FFF2-40B4-BE49-F238E27FC236}">
                        <a16:creationId xmlns:a16="http://schemas.microsoft.com/office/drawing/2014/main" id="{ED969D3A-1B7D-4F64-985E-A50CA3714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7" name="Freeform 437">
                    <a:extLst>
                      <a:ext uri="{FF2B5EF4-FFF2-40B4-BE49-F238E27FC236}">
                        <a16:creationId xmlns:a16="http://schemas.microsoft.com/office/drawing/2014/main" id="{B0D63B82-5E4C-4DE6-B448-F4758158FB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4" name="Line 438">
                  <a:extLst>
                    <a:ext uri="{FF2B5EF4-FFF2-40B4-BE49-F238E27FC236}">
                      <a16:creationId xmlns:a16="http://schemas.microsoft.com/office/drawing/2014/main" id="{227CC6D2-4DCE-4CFA-9D7F-5FDFC9B70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1" name="AutoShape 439">
                <a:extLst>
                  <a:ext uri="{FF2B5EF4-FFF2-40B4-BE49-F238E27FC236}">
                    <a16:creationId xmlns:a16="http://schemas.microsoft.com/office/drawing/2014/main" id="{3552B362-61D8-451A-A574-6ECA23577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2" name="Line 440">
                <a:extLst>
                  <a:ext uri="{FF2B5EF4-FFF2-40B4-BE49-F238E27FC236}">
                    <a16:creationId xmlns:a16="http://schemas.microsoft.com/office/drawing/2014/main" id="{29F4DC8F-DA28-4A75-864D-D67F6FA3A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3" name="AutoShape 487">
            <a:extLst>
              <a:ext uri="{FF2B5EF4-FFF2-40B4-BE49-F238E27FC236}">
                <a16:creationId xmlns:a16="http://schemas.microsoft.com/office/drawing/2014/main" id="{3246C1B2-BFC6-4F2C-8CC9-EDF04B3AAE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695671" y="1326485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07" name="Group 530">
            <a:extLst>
              <a:ext uri="{FF2B5EF4-FFF2-40B4-BE49-F238E27FC236}">
                <a16:creationId xmlns:a16="http://schemas.microsoft.com/office/drawing/2014/main" id="{1E5A522C-5AA6-4EE9-BD69-5F973017B178}"/>
              </a:ext>
            </a:extLst>
          </p:cNvPr>
          <p:cNvGrpSpPr>
            <a:grpSpLocks/>
          </p:cNvGrpSpPr>
          <p:nvPr/>
        </p:nvGrpSpPr>
        <p:grpSpPr bwMode="auto">
          <a:xfrm rot="19512925" flipH="1">
            <a:off x="4283254" y="3727619"/>
            <a:ext cx="929070" cy="414193"/>
            <a:chOff x="4875" y="7237"/>
            <a:chExt cx="4230" cy="1883"/>
          </a:xfrm>
        </p:grpSpPr>
        <p:sp>
          <p:nvSpPr>
            <p:cNvPr id="208" name="Arc 531">
              <a:extLst>
                <a:ext uri="{FF2B5EF4-FFF2-40B4-BE49-F238E27FC236}">
                  <a16:creationId xmlns:a16="http://schemas.microsoft.com/office/drawing/2014/main" id="{53A86526-AEAB-41C6-B283-5C80A71A4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AutoShape 532">
              <a:extLst>
                <a:ext uri="{FF2B5EF4-FFF2-40B4-BE49-F238E27FC236}">
                  <a16:creationId xmlns:a16="http://schemas.microsoft.com/office/drawing/2014/main" id="{0813EA8C-CA8C-4238-AB6A-FF2F278FF4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223" name="Group 546">
            <a:extLst>
              <a:ext uri="{FF2B5EF4-FFF2-40B4-BE49-F238E27FC236}">
                <a16:creationId xmlns:a16="http://schemas.microsoft.com/office/drawing/2014/main" id="{71936E09-FD94-4FBC-B17D-AEAA01A689AB}"/>
              </a:ext>
            </a:extLst>
          </p:cNvPr>
          <p:cNvGrpSpPr>
            <a:grpSpLocks/>
          </p:cNvGrpSpPr>
          <p:nvPr/>
        </p:nvGrpSpPr>
        <p:grpSpPr bwMode="auto">
          <a:xfrm rot="11410583" flipH="1">
            <a:off x="4884823" y="2229943"/>
            <a:ext cx="755650" cy="296862"/>
            <a:chOff x="4875" y="7237"/>
            <a:chExt cx="4230" cy="1883"/>
          </a:xfrm>
        </p:grpSpPr>
        <p:sp>
          <p:nvSpPr>
            <p:cNvPr id="224" name="Arc 547">
              <a:extLst>
                <a:ext uri="{FF2B5EF4-FFF2-40B4-BE49-F238E27FC236}">
                  <a16:creationId xmlns:a16="http://schemas.microsoft.com/office/drawing/2014/main" id="{FDAB594C-DDA8-4503-A154-B5567F5D5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548">
              <a:extLst>
                <a:ext uri="{FF2B5EF4-FFF2-40B4-BE49-F238E27FC236}">
                  <a16:creationId xmlns:a16="http://schemas.microsoft.com/office/drawing/2014/main" id="{F2255B3F-E560-478B-A894-81569E3E5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226" name="Group 549">
            <a:extLst>
              <a:ext uri="{FF2B5EF4-FFF2-40B4-BE49-F238E27FC236}">
                <a16:creationId xmlns:a16="http://schemas.microsoft.com/office/drawing/2014/main" id="{53A66C78-8FA2-4DC0-B74F-71264BE4EE1D}"/>
              </a:ext>
            </a:extLst>
          </p:cNvPr>
          <p:cNvGrpSpPr>
            <a:grpSpLocks/>
          </p:cNvGrpSpPr>
          <p:nvPr/>
        </p:nvGrpSpPr>
        <p:grpSpPr bwMode="auto">
          <a:xfrm rot="15434071" flipV="1">
            <a:off x="2895772" y="2504552"/>
            <a:ext cx="755650" cy="296862"/>
            <a:chOff x="4875" y="7237"/>
            <a:chExt cx="4230" cy="1883"/>
          </a:xfrm>
        </p:grpSpPr>
        <p:sp>
          <p:nvSpPr>
            <p:cNvPr id="227" name="Arc 550">
              <a:extLst>
                <a:ext uri="{FF2B5EF4-FFF2-40B4-BE49-F238E27FC236}">
                  <a16:creationId xmlns:a16="http://schemas.microsoft.com/office/drawing/2014/main" id="{6827F7CF-1879-47D4-8329-8EABD8049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8" name="AutoShape 551">
              <a:extLst>
                <a:ext uri="{FF2B5EF4-FFF2-40B4-BE49-F238E27FC236}">
                  <a16:creationId xmlns:a16="http://schemas.microsoft.com/office/drawing/2014/main" id="{9BCEF9E1-87A3-4FF3-8E7D-6A449E1851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242" name="Group 549">
            <a:extLst>
              <a:ext uri="{FF2B5EF4-FFF2-40B4-BE49-F238E27FC236}">
                <a16:creationId xmlns:a16="http://schemas.microsoft.com/office/drawing/2014/main" id="{EA26BE28-5973-4992-B537-F4B7C1F32DA9}"/>
              </a:ext>
            </a:extLst>
          </p:cNvPr>
          <p:cNvGrpSpPr>
            <a:grpSpLocks/>
          </p:cNvGrpSpPr>
          <p:nvPr/>
        </p:nvGrpSpPr>
        <p:grpSpPr bwMode="auto">
          <a:xfrm rot="15434071" flipV="1">
            <a:off x="2707010" y="2702894"/>
            <a:ext cx="755650" cy="296863"/>
            <a:chOff x="4875" y="7237"/>
            <a:chExt cx="4230" cy="1883"/>
          </a:xfrm>
        </p:grpSpPr>
        <p:sp>
          <p:nvSpPr>
            <p:cNvPr id="243" name="Arc 550">
              <a:extLst>
                <a:ext uri="{FF2B5EF4-FFF2-40B4-BE49-F238E27FC236}">
                  <a16:creationId xmlns:a16="http://schemas.microsoft.com/office/drawing/2014/main" id="{95886433-2F86-4419-8566-8DAC836E6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4" name="AutoShape 551">
              <a:extLst>
                <a:ext uri="{FF2B5EF4-FFF2-40B4-BE49-F238E27FC236}">
                  <a16:creationId xmlns:a16="http://schemas.microsoft.com/office/drawing/2014/main" id="{8D18225B-4354-4CB1-B7AA-F2B6754E4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245" name="Group 546">
            <a:extLst>
              <a:ext uri="{FF2B5EF4-FFF2-40B4-BE49-F238E27FC236}">
                <a16:creationId xmlns:a16="http://schemas.microsoft.com/office/drawing/2014/main" id="{7D82CF3B-D3D2-47B0-AF0F-FF70DF2E8D16}"/>
              </a:ext>
            </a:extLst>
          </p:cNvPr>
          <p:cNvGrpSpPr>
            <a:grpSpLocks/>
          </p:cNvGrpSpPr>
          <p:nvPr/>
        </p:nvGrpSpPr>
        <p:grpSpPr bwMode="auto">
          <a:xfrm rot="11410583" flipH="1">
            <a:off x="5051593" y="2428737"/>
            <a:ext cx="755650" cy="296862"/>
            <a:chOff x="4875" y="7237"/>
            <a:chExt cx="4230" cy="1883"/>
          </a:xfrm>
        </p:grpSpPr>
        <p:sp>
          <p:nvSpPr>
            <p:cNvPr id="246" name="Arc 547">
              <a:extLst>
                <a:ext uri="{FF2B5EF4-FFF2-40B4-BE49-F238E27FC236}">
                  <a16:creationId xmlns:a16="http://schemas.microsoft.com/office/drawing/2014/main" id="{0FA66A84-5248-4F0A-BEFB-8596FFA7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" name="AutoShape 548">
              <a:extLst>
                <a:ext uri="{FF2B5EF4-FFF2-40B4-BE49-F238E27FC236}">
                  <a16:creationId xmlns:a16="http://schemas.microsoft.com/office/drawing/2014/main" id="{D8D95CB0-2CEC-4AB6-AB37-C6E69D8EE9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248" name="Group 533">
            <a:extLst>
              <a:ext uri="{FF2B5EF4-FFF2-40B4-BE49-F238E27FC236}">
                <a16:creationId xmlns:a16="http://schemas.microsoft.com/office/drawing/2014/main" id="{1105E111-CEBF-4861-BC89-91CA0352C415}"/>
              </a:ext>
            </a:extLst>
          </p:cNvPr>
          <p:cNvGrpSpPr>
            <a:grpSpLocks/>
          </p:cNvGrpSpPr>
          <p:nvPr/>
        </p:nvGrpSpPr>
        <p:grpSpPr bwMode="auto">
          <a:xfrm rot="8346841" flipV="1">
            <a:off x="4896788" y="1941938"/>
            <a:ext cx="363505" cy="467754"/>
            <a:chOff x="2820" y="264"/>
            <a:chExt cx="420" cy="1452"/>
          </a:xfrm>
        </p:grpSpPr>
        <p:sp>
          <p:nvSpPr>
            <p:cNvPr id="249" name="Line 534">
              <a:extLst>
                <a:ext uri="{FF2B5EF4-FFF2-40B4-BE49-F238E27FC236}">
                  <a16:creationId xmlns:a16="http://schemas.microsoft.com/office/drawing/2014/main" id="{675F0C68-0A9E-4DF9-839B-26E3D5EF2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535">
              <a:extLst>
                <a:ext uri="{FF2B5EF4-FFF2-40B4-BE49-F238E27FC236}">
                  <a16:creationId xmlns:a16="http://schemas.microsoft.com/office/drawing/2014/main" id="{B6B78326-EF0C-4A21-8C02-A7DC1E5F9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536">
                <a:extLst>
                  <a:ext uri="{FF2B5EF4-FFF2-40B4-BE49-F238E27FC236}">
                    <a16:creationId xmlns:a16="http://schemas.microsoft.com/office/drawing/2014/main" id="{EB607F2A-EEE2-46F4-81BA-9DEC1BBE4D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537">
                  <a:extLst>
                    <a:ext uri="{FF2B5EF4-FFF2-40B4-BE49-F238E27FC236}">
                      <a16:creationId xmlns:a16="http://schemas.microsoft.com/office/drawing/2014/main" id="{4F67D611-7C86-43C9-9909-5E46DB52FD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538">
                    <a:extLst>
                      <a:ext uri="{FF2B5EF4-FFF2-40B4-BE49-F238E27FC236}">
                        <a16:creationId xmlns:a16="http://schemas.microsoft.com/office/drawing/2014/main" id="{A55A062B-EC82-4064-94D9-635A4E7E8F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9" name="Freeform 539">
                      <a:extLst>
                        <a:ext uri="{FF2B5EF4-FFF2-40B4-BE49-F238E27FC236}">
                          <a16:creationId xmlns:a16="http://schemas.microsoft.com/office/drawing/2014/main" id="{AB43F147-2B75-4BF6-B80C-9760F016F8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0" name="Freeform 540">
                      <a:extLst>
                        <a:ext uri="{FF2B5EF4-FFF2-40B4-BE49-F238E27FC236}">
                          <a16:creationId xmlns:a16="http://schemas.microsoft.com/office/drawing/2014/main" id="{30D827A3-2CCC-4025-B186-7C96D60FCC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7" name="Freeform 541">
                    <a:extLst>
                      <a:ext uri="{FF2B5EF4-FFF2-40B4-BE49-F238E27FC236}">
                        <a16:creationId xmlns:a16="http://schemas.microsoft.com/office/drawing/2014/main" id="{F6DB40B3-059A-47DC-A687-8318D9C7B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8" name="Freeform 542">
                    <a:extLst>
                      <a:ext uri="{FF2B5EF4-FFF2-40B4-BE49-F238E27FC236}">
                        <a16:creationId xmlns:a16="http://schemas.microsoft.com/office/drawing/2014/main" id="{865EE860-8456-43F1-8B91-06F21578F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543">
                  <a:extLst>
                    <a:ext uri="{FF2B5EF4-FFF2-40B4-BE49-F238E27FC236}">
                      <a16:creationId xmlns:a16="http://schemas.microsoft.com/office/drawing/2014/main" id="{FDC57BA7-BAEF-42B4-B6F4-977824A28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544">
                <a:extLst>
                  <a:ext uri="{FF2B5EF4-FFF2-40B4-BE49-F238E27FC236}">
                    <a16:creationId xmlns:a16="http://schemas.microsoft.com/office/drawing/2014/main" id="{F0DAAB03-CF35-4E60-A96C-E42BB5A9D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3" name="Line 545">
                <a:extLst>
                  <a:ext uri="{FF2B5EF4-FFF2-40B4-BE49-F238E27FC236}">
                    <a16:creationId xmlns:a16="http://schemas.microsoft.com/office/drawing/2014/main" id="{13B6C10C-D5F0-4BA1-973D-E1F31A999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1" name="Group 415">
            <a:extLst>
              <a:ext uri="{FF2B5EF4-FFF2-40B4-BE49-F238E27FC236}">
                <a16:creationId xmlns:a16="http://schemas.microsoft.com/office/drawing/2014/main" id="{F6C86893-5D37-4E57-A8CC-DF842F5352C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61529" y="3882102"/>
            <a:ext cx="358626" cy="432392"/>
            <a:chOff x="2820" y="264"/>
            <a:chExt cx="420" cy="1452"/>
          </a:xfrm>
        </p:grpSpPr>
        <p:sp>
          <p:nvSpPr>
            <p:cNvPr id="262" name="Line 416">
              <a:extLst>
                <a:ext uri="{FF2B5EF4-FFF2-40B4-BE49-F238E27FC236}">
                  <a16:creationId xmlns:a16="http://schemas.microsoft.com/office/drawing/2014/main" id="{9DF6504F-25D2-445A-8240-E855E9926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3" name="Group 417">
              <a:extLst>
                <a:ext uri="{FF2B5EF4-FFF2-40B4-BE49-F238E27FC236}">
                  <a16:creationId xmlns:a16="http://schemas.microsoft.com/office/drawing/2014/main" id="{22BF6871-C1BD-4283-8EDC-5C6BA0F9A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4" name="Group 418">
                <a:extLst>
                  <a:ext uri="{FF2B5EF4-FFF2-40B4-BE49-F238E27FC236}">
                    <a16:creationId xmlns:a16="http://schemas.microsoft.com/office/drawing/2014/main" id="{4036BB38-04A3-4965-9254-D137B740BA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7" name="Group 419">
                  <a:extLst>
                    <a:ext uri="{FF2B5EF4-FFF2-40B4-BE49-F238E27FC236}">
                      <a16:creationId xmlns:a16="http://schemas.microsoft.com/office/drawing/2014/main" id="{61F28FC7-0F08-41A8-9C9C-A55F7AC96B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9" name="Group 420">
                    <a:extLst>
                      <a:ext uri="{FF2B5EF4-FFF2-40B4-BE49-F238E27FC236}">
                        <a16:creationId xmlns:a16="http://schemas.microsoft.com/office/drawing/2014/main" id="{3E72CD69-9289-4583-8396-4E4C54FD8F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2" name="Freeform 421">
                      <a:extLst>
                        <a:ext uri="{FF2B5EF4-FFF2-40B4-BE49-F238E27FC236}">
                          <a16:creationId xmlns:a16="http://schemas.microsoft.com/office/drawing/2014/main" id="{2D7BBFCE-BBAE-40D7-956F-F2F88E413E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3" name="Freeform 422">
                      <a:extLst>
                        <a:ext uri="{FF2B5EF4-FFF2-40B4-BE49-F238E27FC236}">
                          <a16:creationId xmlns:a16="http://schemas.microsoft.com/office/drawing/2014/main" id="{E942EC8F-B743-417C-9BE9-0B67671DBA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0" name="Freeform 423">
                    <a:extLst>
                      <a:ext uri="{FF2B5EF4-FFF2-40B4-BE49-F238E27FC236}">
                        <a16:creationId xmlns:a16="http://schemas.microsoft.com/office/drawing/2014/main" id="{6B75527E-D7CB-4F50-9064-138BB5A67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1" name="Freeform 424">
                    <a:extLst>
                      <a:ext uri="{FF2B5EF4-FFF2-40B4-BE49-F238E27FC236}">
                        <a16:creationId xmlns:a16="http://schemas.microsoft.com/office/drawing/2014/main" id="{26C7AA06-8D5C-4BFE-BBC0-7D8D74296A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8" name="Line 425">
                  <a:extLst>
                    <a:ext uri="{FF2B5EF4-FFF2-40B4-BE49-F238E27FC236}">
                      <a16:creationId xmlns:a16="http://schemas.microsoft.com/office/drawing/2014/main" id="{1F9EAED8-98BC-4029-AB29-EADE40CFE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5" name="AutoShape 426">
                <a:extLst>
                  <a:ext uri="{FF2B5EF4-FFF2-40B4-BE49-F238E27FC236}">
                    <a16:creationId xmlns:a16="http://schemas.microsoft.com/office/drawing/2014/main" id="{0F690552-5EA8-408A-B249-39C8EA4AF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6" name="Line 427">
                <a:extLst>
                  <a:ext uri="{FF2B5EF4-FFF2-40B4-BE49-F238E27FC236}">
                    <a16:creationId xmlns:a16="http://schemas.microsoft.com/office/drawing/2014/main" id="{33D0D64A-4339-474F-92CA-F1864463B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4" name="Text Box 399">
            <a:extLst>
              <a:ext uri="{FF2B5EF4-FFF2-40B4-BE49-F238E27FC236}">
                <a16:creationId xmlns:a16="http://schemas.microsoft.com/office/drawing/2014/main" id="{19FB004D-8460-46A8-8302-B1102F72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850" y="2613649"/>
            <a:ext cx="1035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275" name="Text Box 399">
            <a:extLst>
              <a:ext uri="{FF2B5EF4-FFF2-40B4-BE49-F238E27FC236}">
                <a16:creationId xmlns:a16="http://schemas.microsoft.com/office/drawing/2014/main" id="{D1DD88E2-86C5-4C9F-8680-DD8C6C06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560" y="2354742"/>
            <a:ext cx="1035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276" name="Text Box 399">
            <a:extLst>
              <a:ext uri="{FF2B5EF4-FFF2-40B4-BE49-F238E27FC236}">
                <a16:creationId xmlns:a16="http://schemas.microsoft.com/office/drawing/2014/main" id="{13910100-42B2-436F-A46B-59C2969E9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748" y="2441944"/>
            <a:ext cx="1035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sp>
        <p:nvSpPr>
          <p:cNvPr id="277" name="Text Box 399">
            <a:extLst>
              <a:ext uri="{FF2B5EF4-FFF2-40B4-BE49-F238E27FC236}">
                <a16:creationId xmlns:a16="http://schemas.microsoft.com/office/drawing/2014/main" id="{51B9EE60-7FEB-42DF-B8BE-ACA8045A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418" y="2707882"/>
            <a:ext cx="1035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  <a:r>
              <a:rPr lang="zh-CN" altLang="en-US" sz="1600" b="1" dirty="0"/>
              <a:t>位滚</a:t>
            </a:r>
            <a:endParaRPr lang="de-DE" altLang="de-DE" sz="1600" b="1" dirty="0"/>
          </a:p>
        </p:txBody>
      </p:sp>
      <p:grpSp>
        <p:nvGrpSpPr>
          <p:cNvPr id="281" name="Group 428">
            <a:extLst>
              <a:ext uri="{FF2B5EF4-FFF2-40B4-BE49-F238E27FC236}">
                <a16:creationId xmlns:a16="http://schemas.microsoft.com/office/drawing/2014/main" id="{BBB88B6A-96F8-4A0D-8755-3C03B4442977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6298660" y="1195530"/>
            <a:ext cx="358775" cy="561975"/>
            <a:chOff x="2820" y="264"/>
            <a:chExt cx="420" cy="1452"/>
          </a:xfrm>
        </p:grpSpPr>
        <p:sp>
          <p:nvSpPr>
            <p:cNvPr id="282" name="Line 429">
              <a:extLst>
                <a:ext uri="{FF2B5EF4-FFF2-40B4-BE49-F238E27FC236}">
                  <a16:creationId xmlns:a16="http://schemas.microsoft.com/office/drawing/2014/main" id="{86968519-ACE5-4310-8BC9-094E2E094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3" name="Group 430">
              <a:extLst>
                <a:ext uri="{FF2B5EF4-FFF2-40B4-BE49-F238E27FC236}">
                  <a16:creationId xmlns:a16="http://schemas.microsoft.com/office/drawing/2014/main" id="{81DB8211-2C94-4480-91EF-FB3222D7F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4" name="Group 431">
                <a:extLst>
                  <a:ext uri="{FF2B5EF4-FFF2-40B4-BE49-F238E27FC236}">
                    <a16:creationId xmlns:a16="http://schemas.microsoft.com/office/drawing/2014/main" id="{EB101CAB-DEB1-4D0A-AD99-C5B11BFBB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7" name="Group 432">
                  <a:extLst>
                    <a:ext uri="{FF2B5EF4-FFF2-40B4-BE49-F238E27FC236}">
                      <a16:creationId xmlns:a16="http://schemas.microsoft.com/office/drawing/2014/main" id="{EF8947B6-BD8F-4D43-99DF-7B544B07E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9" name="Group 433">
                    <a:extLst>
                      <a:ext uri="{FF2B5EF4-FFF2-40B4-BE49-F238E27FC236}">
                        <a16:creationId xmlns:a16="http://schemas.microsoft.com/office/drawing/2014/main" id="{944C60B0-7596-4684-8439-DFBAA576DD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2" name="Freeform 434">
                      <a:extLst>
                        <a:ext uri="{FF2B5EF4-FFF2-40B4-BE49-F238E27FC236}">
                          <a16:creationId xmlns:a16="http://schemas.microsoft.com/office/drawing/2014/main" id="{557BC0B9-6926-4BC2-93CE-EC827109B8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435">
                      <a:extLst>
                        <a:ext uri="{FF2B5EF4-FFF2-40B4-BE49-F238E27FC236}">
                          <a16:creationId xmlns:a16="http://schemas.microsoft.com/office/drawing/2014/main" id="{8E395A8C-462E-4637-847A-FF0F9E37CE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Freeform 436">
                    <a:extLst>
                      <a:ext uri="{FF2B5EF4-FFF2-40B4-BE49-F238E27FC236}">
                        <a16:creationId xmlns:a16="http://schemas.microsoft.com/office/drawing/2014/main" id="{50DCE97A-C845-4993-9A37-06DE8DF94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1" name="Freeform 437">
                    <a:extLst>
                      <a:ext uri="{FF2B5EF4-FFF2-40B4-BE49-F238E27FC236}">
                        <a16:creationId xmlns:a16="http://schemas.microsoft.com/office/drawing/2014/main" id="{12EA440F-308B-4048-BF6B-91A9652F38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8" name="Line 438">
                  <a:extLst>
                    <a:ext uri="{FF2B5EF4-FFF2-40B4-BE49-F238E27FC236}">
                      <a16:creationId xmlns:a16="http://schemas.microsoft.com/office/drawing/2014/main" id="{2F6C519B-BE23-4A31-9E7F-D880E43D3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5" name="AutoShape 439">
                <a:extLst>
                  <a:ext uri="{FF2B5EF4-FFF2-40B4-BE49-F238E27FC236}">
                    <a16:creationId xmlns:a16="http://schemas.microsoft.com/office/drawing/2014/main" id="{0E525166-8CB2-41CE-ADD0-58BEFFBFA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6" name="Line 440">
                <a:extLst>
                  <a:ext uri="{FF2B5EF4-FFF2-40B4-BE49-F238E27FC236}">
                    <a16:creationId xmlns:a16="http://schemas.microsoft.com/office/drawing/2014/main" id="{792C4DA0-E81A-495B-B977-37AA44F9F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00" name="Group 415">
            <a:extLst>
              <a:ext uri="{FF2B5EF4-FFF2-40B4-BE49-F238E27FC236}">
                <a16:creationId xmlns:a16="http://schemas.microsoft.com/office/drawing/2014/main" id="{2985407D-BD6C-43EB-AB19-D0F386CD91C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292062" y="3865587"/>
            <a:ext cx="358626" cy="432392"/>
            <a:chOff x="2820" y="264"/>
            <a:chExt cx="420" cy="1452"/>
          </a:xfrm>
        </p:grpSpPr>
        <p:sp>
          <p:nvSpPr>
            <p:cNvPr id="301" name="Line 416">
              <a:extLst>
                <a:ext uri="{FF2B5EF4-FFF2-40B4-BE49-F238E27FC236}">
                  <a16:creationId xmlns:a16="http://schemas.microsoft.com/office/drawing/2014/main" id="{C607CBC0-672E-4743-949E-0AC66C942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2" name="Group 417">
              <a:extLst>
                <a:ext uri="{FF2B5EF4-FFF2-40B4-BE49-F238E27FC236}">
                  <a16:creationId xmlns:a16="http://schemas.microsoft.com/office/drawing/2014/main" id="{06B04EB8-C03B-408D-8E17-AA99BEE7C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03" name="Group 418">
                <a:extLst>
                  <a:ext uri="{FF2B5EF4-FFF2-40B4-BE49-F238E27FC236}">
                    <a16:creationId xmlns:a16="http://schemas.microsoft.com/office/drawing/2014/main" id="{8C1D6981-B7F3-43CC-A7F7-2AAF25AB2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6" name="Group 419">
                  <a:extLst>
                    <a:ext uri="{FF2B5EF4-FFF2-40B4-BE49-F238E27FC236}">
                      <a16:creationId xmlns:a16="http://schemas.microsoft.com/office/drawing/2014/main" id="{5F6637FE-F535-4D0C-88DF-37734F380D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8" name="Group 420">
                    <a:extLst>
                      <a:ext uri="{FF2B5EF4-FFF2-40B4-BE49-F238E27FC236}">
                        <a16:creationId xmlns:a16="http://schemas.microsoft.com/office/drawing/2014/main" id="{364806ED-2EC5-4FDC-817C-94615EBD19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11" name="Freeform 421">
                      <a:extLst>
                        <a:ext uri="{FF2B5EF4-FFF2-40B4-BE49-F238E27FC236}">
                          <a16:creationId xmlns:a16="http://schemas.microsoft.com/office/drawing/2014/main" id="{DDEBE095-D556-489E-BC4B-2D8CEF7572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" name="Freeform 422">
                      <a:extLst>
                        <a:ext uri="{FF2B5EF4-FFF2-40B4-BE49-F238E27FC236}">
                          <a16:creationId xmlns:a16="http://schemas.microsoft.com/office/drawing/2014/main" id="{20C73F58-1C25-46B2-B90E-C3D6D64E76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9" name="Freeform 423">
                    <a:extLst>
                      <a:ext uri="{FF2B5EF4-FFF2-40B4-BE49-F238E27FC236}">
                        <a16:creationId xmlns:a16="http://schemas.microsoft.com/office/drawing/2014/main" id="{BDCF7D75-97B0-442F-B201-27D2BF045A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" name="Freeform 424">
                    <a:extLst>
                      <a:ext uri="{FF2B5EF4-FFF2-40B4-BE49-F238E27FC236}">
                        <a16:creationId xmlns:a16="http://schemas.microsoft.com/office/drawing/2014/main" id="{23EF9E8B-7DC7-42B5-8D90-DE29E84267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7" name="Line 425">
                  <a:extLst>
                    <a:ext uri="{FF2B5EF4-FFF2-40B4-BE49-F238E27FC236}">
                      <a16:creationId xmlns:a16="http://schemas.microsoft.com/office/drawing/2014/main" id="{11220FE5-2958-42C1-A481-C404BFA37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4" name="AutoShape 426">
                <a:extLst>
                  <a:ext uri="{FF2B5EF4-FFF2-40B4-BE49-F238E27FC236}">
                    <a16:creationId xmlns:a16="http://schemas.microsoft.com/office/drawing/2014/main" id="{93444B16-DFA6-4644-B013-A31C56F99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5" name="Line 427">
                <a:extLst>
                  <a:ext uri="{FF2B5EF4-FFF2-40B4-BE49-F238E27FC236}">
                    <a16:creationId xmlns:a16="http://schemas.microsoft.com/office/drawing/2014/main" id="{02235045-E5BC-44C4-B26B-572052832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13" name="Group 415">
            <a:extLst>
              <a:ext uri="{FF2B5EF4-FFF2-40B4-BE49-F238E27FC236}">
                <a16:creationId xmlns:a16="http://schemas.microsoft.com/office/drawing/2014/main" id="{2A7CAB8B-D1EB-417B-ACF2-BB8E1548C6C5}"/>
              </a:ext>
            </a:extLst>
          </p:cNvPr>
          <p:cNvGrpSpPr>
            <a:grpSpLocks/>
          </p:cNvGrpSpPr>
          <p:nvPr/>
        </p:nvGrpSpPr>
        <p:grpSpPr bwMode="auto">
          <a:xfrm rot="12928573">
            <a:off x="2669011" y="2841052"/>
            <a:ext cx="325134" cy="449171"/>
            <a:chOff x="2820" y="264"/>
            <a:chExt cx="420" cy="1452"/>
          </a:xfrm>
        </p:grpSpPr>
        <p:sp>
          <p:nvSpPr>
            <p:cNvPr id="314" name="Line 416">
              <a:extLst>
                <a:ext uri="{FF2B5EF4-FFF2-40B4-BE49-F238E27FC236}">
                  <a16:creationId xmlns:a16="http://schemas.microsoft.com/office/drawing/2014/main" id="{76352F68-CC6A-4C9C-AE88-3687424B9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5" name="Group 417">
              <a:extLst>
                <a:ext uri="{FF2B5EF4-FFF2-40B4-BE49-F238E27FC236}">
                  <a16:creationId xmlns:a16="http://schemas.microsoft.com/office/drawing/2014/main" id="{D4163E49-2629-4638-9156-FD8306FA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16" name="Group 418">
                <a:extLst>
                  <a:ext uri="{FF2B5EF4-FFF2-40B4-BE49-F238E27FC236}">
                    <a16:creationId xmlns:a16="http://schemas.microsoft.com/office/drawing/2014/main" id="{BA0F5331-8B54-4299-8DFC-2E120E53B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19" name="Group 419">
                  <a:extLst>
                    <a:ext uri="{FF2B5EF4-FFF2-40B4-BE49-F238E27FC236}">
                      <a16:creationId xmlns:a16="http://schemas.microsoft.com/office/drawing/2014/main" id="{993D7678-1F8F-4F12-BE12-E4D78A0E43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21" name="Group 420">
                    <a:extLst>
                      <a:ext uri="{FF2B5EF4-FFF2-40B4-BE49-F238E27FC236}">
                        <a16:creationId xmlns:a16="http://schemas.microsoft.com/office/drawing/2014/main" id="{EEE23B71-D741-4D1C-A814-61DB8C0264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24" name="Freeform 421">
                      <a:extLst>
                        <a:ext uri="{FF2B5EF4-FFF2-40B4-BE49-F238E27FC236}">
                          <a16:creationId xmlns:a16="http://schemas.microsoft.com/office/drawing/2014/main" id="{A07F569D-1024-4151-95F9-D0E290527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5" name="Freeform 422">
                      <a:extLst>
                        <a:ext uri="{FF2B5EF4-FFF2-40B4-BE49-F238E27FC236}">
                          <a16:creationId xmlns:a16="http://schemas.microsoft.com/office/drawing/2014/main" id="{D560DA4C-44A8-4501-92BE-4FC29C6955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22" name="Freeform 423">
                    <a:extLst>
                      <a:ext uri="{FF2B5EF4-FFF2-40B4-BE49-F238E27FC236}">
                        <a16:creationId xmlns:a16="http://schemas.microsoft.com/office/drawing/2014/main" id="{06F4464F-A8F6-41CF-ADD2-B9ABCB859B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3" name="Freeform 424">
                    <a:extLst>
                      <a:ext uri="{FF2B5EF4-FFF2-40B4-BE49-F238E27FC236}">
                        <a16:creationId xmlns:a16="http://schemas.microsoft.com/office/drawing/2014/main" id="{82957E57-61C0-4176-BE80-2C9E7D78B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0" name="Line 425">
                  <a:extLst>
                    <a:ext uri="{FF2B5EF4-FFF2-40B4-BE49-F238E27FC236}">
                      <a16:creationId xmlns:a16="http://schemas.microsoft.com/office/drawing/2014/main" id="{AA206E07-9C19-4FFF-80C2-E0A9FE112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7" name="AutoShape 426">
                <a:extLst>
                  <a:ext uri="{FF2B5EF4-FFF2-40B4-BE49-F238E27FC236}">
                    <a16:creationId xmlns:a16="http://schemas.microsoft.com/office/drawing/2014/main" id="{9C7A1C2C-0DE5-44D6-B010-B54225D9E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18" name="Line 427">
                <a:extLst>
                  <a:ext uri="{FF2B5EF4-FFF2-40B4-BE49-F238E27FC236}">
                    <a16:creationId xmlns:a16="http://schemas.microsoft.com/office/drawing/2014/main" id="{EC4E30F2-2C24-4205-B0E4-A1A54F2AC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26" name="Group 533">
            <a:extLst>
              <a:ext uri="{FF2B5EF4-FFF2-40B4-BE49-F238E27FC236}">
                <a16:creationId xmlns:a16="http://schemas.microsoft.com/office/drawing/2014/main" id="{2AA289A5-F303-4A90-8FA7-CF6E61B3655F}"/>
              </a:ext>
            </a:extLst>
          </p:cNvPr>
          <p:cNvGrpSpPr>
            <a:grpSpLocks/>
          </p:cNvGrpSpPr>
          <p:nvPr/>
        </p:nvGrpSpPr>
        <p:grpSpPr bwMode="auto">
          <a:xfrm rot="2742063" flipV="1">
            <a:off x="3570734" y="1810990"/>
            <a:ext cx="349358" cy="452825"/>
            <a:chOff x="2820" y="264"/>
            <a:chExt cx="420" cy="1452"/>
          </a:xfrm>
        </p:grpSpPr>
        <p:sp>
          <p:nvSpPr>
            <p:cNvPr id="327" name="Line 534">
              <a:extLst>
                <a:ext uri="{FF2B5EF4-FFF2-40B4-BE49-F238E27FC236}">
                  <a16:creationId xmlns:a16="http://schemas.microsoft.com/office/drawing/2014/main" id="{2C11DAFB-7A2D-41B3-AA20-C0D407529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8" name="Group 535">
              <a:extLst>
                <a:ext uri="{FF2B5EF4-FFF2-40B4-BE49-F238E27FC236}">
                  <a16:creationId xmlns:a16="http://schemas.microsoft.com/office/drawing/2014/main" id="{755CBEF7-8706-4D1E-A404-47DFCFAE8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29" name="Group 536">
                <a:extLst>
                  <a:ext uri="{FF2B5EF4-FFF2-40B4-BE49-F238E27FC236}">
                    <a16:creationId xmlns:a16="http://schemas.microsoft.com/office/drawing/2014/main" id="{E2BA8DE1-AC09-40C8-A812-F822AB911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2" name="Group 537">
                  <a:extLst>
                    <a:ext uri="{FF2B5EF4-FFF2-40B4-BE49-F238E27FC236}">
                      <a16:creationId xmlns:a16="http://schemas.microsoft.com/office/drawing/2014/main" id="{A6633CB9-79B7-4507-94C5-CB5E55D378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34" name="Group 538">
                    <a:extLst>
                      <a:ext uri="{FF2B5EF4-FFF2-40B4-BE49-F238E27FC236}">
                        <a16:creationId xmlns:a16="http://schemas.microsoft.com/office/drawing/2014/main" id="{E76F6C47-A6DF-4389-93D6-ED0802C5A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37" name="Freeform 539">
                      <a:extLst>
                        <a:ext uri="{FF2B5EF4-FFF2-40B4-BE49-F238E27FC236}">
                          <a16:creationId xmlns:a16="http://schemas.microsoft.com/office/drawing/2014/main" id="{58B28D42-41E5-4B77-9CD5-16735DFAC9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" name="Freeform 540">
                      <a:extLst>
                        <a:ext uri="{FF2B5EF4-FFF2-40B4-BE49-F238E27FC236}">
                          <a16:creationId xmlns:a16="http://schemas.microsoft.com/office/drawing/2014/main" id="{EB2A3FA3-C75D-4EC5-A833-CF48259F98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5" name="Freeform 541">
                    <a:extLst>
                      <a:ext uri="{FF2B5EF4-FFF2-40B4-BE49-F238E27FC236}">
                        <a16:creationId xmlns:a16="http://schemas.microsoft.com/office/drawing/2014/main" id="{4653838E-B28C-4E89-BF38-B2955A3ED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6" name="Freeform 542">
                    <a:extLst>
                      <a:ext uri="{FF2B5EF4-FFF2-40B4-BE49-F238E27FC236}">
                        <a16:creationId xmlns:a16="http://schemas.microsoft.com/office/drawing/2014/main" id="{46CC0FD1-6902-43CF-B2CF-7E037C32F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3" name="Line 543">
                  <a:extLst>
                    <a:ext uri="{FF2B5EF4-FFF2-40B4-BE49-F238E27FC236}">
                      <a16:creationId xmlns:a16="http://schemas.microsoft.com/office/drawing/2014/main" id="{A55F85E9-5450-4264-A1F6-16E8B1C27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0" name="AutoShape 544">
                <a:extLst>
                  <a:ext uri="{FF2B5EF4-FFF2-40B4-BE49-F238E27FC236}">
                    <a16:creationId xmlns:a16="http://schemas.microsoft.com/office/drawing/2014/main" id="{EEF9D4E4-AD14-4BBC-8A0E-046FCCC03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1" name="Line 545">
                <a:extLst>
                  <a:ext uri="{FF2B5EF4-FFF2-40B4-BE49-F238E27FC236}">
                    <a16:creationId xmlns:a16="http://schemas.microsoft.com/office/drawing/2014/main" id="{4FBBBDDF-7216-481F-9472-E85261205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" name="Text Box 14">
            <a:extLst>
              <a:ext uri="{FF2B5EF4-FFF2-40B4-BE49-F238E27FC236}">
                <a16:creationId xmlns:a16="http://schemas.microsoft.com/office/drawing/2014/main" id="{B06A5D14-0BFA-0506-3875-C64C25771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201613"/>
            <a:ext cx="6762750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/>
              <a:t>P-25.01 </a:t>
            </a:r>
            <a:r>
              <a:rPr lang="zh-CN" altLang="en-US" sz="2000" b="1" dirty="0"/>
              <a:t>三角筋斗带滚</a:t>
            </a: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Triangle from Top with two quarter rolls, roll,  quarter rolls</a:t>
            </a:r>
            <a:endParaRPr lang="en-GB" altLang="de-DE" sz="14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274" grpId="0"/>
      <p:bldP spid="275" grpId="0"/>
      <p:bldP spid="276" grpId="0"/>
      <p:bldP spid="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D6346D96-6579-4899-9D03-DB1C27450FDE}"/>
              </a:ext>
            </a:extLst>
          </p:cNvPr>
          <p:cNvGrpSpPr/>
          <p:nvPr/>
        </p:nvGrpSpPr>
        <p:grpSpPr>
          <a:xfrm>
            <a:off x="1833183" y="1253982"/>
            <a:ext cx="4786171" cy="2679136"/>
            <a:chOff x="2736329" y="1851386"/>
            <a:chExt cx="3910460" cy="2010583"/>
          </a:xfrm>
        </p:grpSpPr>
        <p:sp>
          <p:nvSpPr>
            <p:cNvPr id="324" name="Arc 395">
              <a:extLst>
                <a:ext uri="{FF2B5EF4-FFF2-40B4-BE49-F238E27FC236}">
                  <a16:creationId xmlns:a16="http://schemas.microsoft.com/office/drawing/2014/main" id="{E1C6DFBA-C9A8-40C1-AEC1-F94FF3387749}"/>
                </a:ext>
              </a:extLst>
            </p:cNvPr>
            <p:cNvSpPr>
              <a:spLocks/>
            </p:cNvSpPr>
            <p:nvPr/>
          </p:nvSpPr>
          <p:spPr bwMode="auto">
            <a:xfrm rot="14404564" flipH="1">
              <a:off x="5945018" y="3418937"/>
              <a:ext cx="342027" cy="447234"/>
            </a:xfrm>
            <a:custGeom>
              <a:avLst/>
              <a:gdLst>
                <a:gd name="T0" fmla="*/ 2147483646 w 27353"/>
                <a:gd name="T1" fmla="*/ 0 h 32346"/>
                <a:gd name="T2" fmla="*/ 0 w 27353"/>
                <a:gd name="T3" fmla="*/ 2147483646 h 32346"/>
                <a:gd name="T4" fmla="*/ 2147483646 w 27353"/>
                <a:gd name="T5" fmla="*/ 2147483646 h 323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3" h="32346" fill="none" extrusionOk="0">
                  <a:moveTo>
                    <a:pt x="24490" y="-1"/>
                  </a:moveTo>
                  <a:cubicBezTo>
                    <a:pt x="26366" y="3270"/>
                    <a:pt x="27353" y="6975"/>
                    <a:pt x="27353" y="10746"/>
                  </a:cubicBezTo>
                  <a:cubicBezTo>
                    <a:pt x="27353" y="22675"/>
                    <a:pt x="17682" y="32346"/>
                    <a:pt x="5753" y="32346"/>
                  </a:cubicBezTo>
                  <a:cubicBezTo>
                    <a:pt x="3808" y="32345"/>
                    <a:pt x="1873" y="32083"/>
                    <a:pt x="0" y="31565"/>
                  </a:cubicBezTo>
                </a:path>
                <a:path w="27353" h="32346" stroke="0" extrusionOk="0">
                  <a:moveTo>
                    <a:pt x="24490" y="-1"/>
                  </a:moveTo>
                  <a:cubicBezTo>
                    <a:pt x="26366" y="3270"/>
                    <a:pt x="27353" y="6975"/>
                    <a:pt x="27353" y="10746"/>
                  </a:cubicBezTo>
                  <a:cubicBezTo>
                    <a:pt x="27353" y="22675"/>
                    <a:pt x="17682" y="32346"/>
                    <a:pt x="5753" y="32346"/>
                  </a:cubicBezTo>
                  <a:cubicBezTo>
                    <a:pt x="3808" y="32345"/>
                    <a:pt x="1873" y="32083"/>
                    <a:pt x="0" y="31565"/>
                  </a:cubicBezTo>
                  <a:lnTo>
                    <a:pt x="5753" y="10746"/>
                  </a:lnTo>
                  <a:lnTo>
                    <a:pt x="24490" y="-1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5" name="Line 390">
              <a:extLst>
                <a:ext uri="{FF2B5EF4-FFF2-40B4-BE49-F238E27FC236}">
                  <a16:creationId xmlns:a16="http://schemas.microsoft.com/office/drawing/2014/main" id="{6EAF2FEA-F6C4-4C5F-9BC1-62C9D991E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5879" y="1989465"/>
              <a:ext cx="1342590" cy="14047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6" name="Line 391">
              <a:extLst>
                <a:ext uri="{FF2B5EF4-FFF2-40B4-BE49-F238E27FC236}">
                  <a16:creationId xmlns:a16="http://schemas.microsoft.com/office/drawing/2014/main" id="{20D08DE2-4036-4542-B315-C753A795D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860" y="1931142"/>
              <a:ext cx="1362470" cy="1471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Line 396">
              <a:extLst>
                <a:ext uri="{FF2B5EF4-FFF2-40B4-BE49-F238E27FC236}">
                  <a16:creationId xmlns:a16="http://schemas.microsoft.com/office/drawing/2014/main" id="{5AA87300-64CE-48CB-BEA0-5E92C0079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3290" y="3847119"/>
              <a:ext cx="2618702" cy="14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" name="Line 397">
              <a:extLst>
                <a:ext uri="{FF2B5EF4-FFF2-40B4-BE49-F238E27FC236}">
                  <a16:creationId xmlns:a16="http://schemas.microsoft.com/office/drawing/2014/main" id="{49408E6B-7A7A-4C36-B1C9-D969A7869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329" y="1851386"/>
              <a:ext cx="1876311" cy="70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9" name="Bogen 328">
              <a:extLst>
                <a:ext uri="{FF2B5EF4-FFF2-40B4-BE49-F238E27FC236}">
                  <a16:creationId xmlns:a16="http://schemas.microsoft.com/office/drawing/2014/main" id="{02A0335E-707D-49D4-8A08-EE09A5310E64}"/>
                </a:ext>
              </a:extLst>
            </p:cNvPr>
            <p:cNvSpPr/>
            <p:nvPr/>
          </p:nvSpPr>
          <p:spPr bwMode="auto">
            <a:xfrm rot="13473206">
              <a:off x="3137152" y="3243525"/>
              <a:ext cx="613767" cy="613354"/>
            </a:xfrm>
            <a:prstGeom prst="arc">
              <a:avLst>
                <a:gd name="adj1" fmla="val 14136194"/>
                <a:gd name="adj2" fmla="val 2113937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  <p:sp>
          <p:nvSpPr>
            <p:cNvPr id="330" name="Bogen 329">
              <a:extLst>
                <a:ext uri="{FF2B5EF4-FFF2-40B4-BE49-F238E27FC236}">
                  <a16:creationId xmlns:a16="http://schemas.microsoft.com/office/drawing/2014/main" id="{2293815F-1E56-4590-AB79-9CF28DBBE54F}"/>
                </a:ext>
              </a:extLst>
            </p:cNvPr>
            <p:cNvSpPr/>
            <p:nvPr/>
          </p:nvSpPr>
          <p:spPr bwMode="auto">
            <a:xfrm rot="908242">
              <a:off x="4362316" y="1854137"/>
              <a:ext cx="589352" cy="496220"/>
            </a:xfrm>
            <a:prstGeom prst="arc">
              <a:avLst>
                <a:gd name="adj1" fmla="val 14729018"/>
                <a:gd name="adj2" fmla="val 1849197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Bogen 330">
              <a:extLst>
                <a:ext uri="{FF2B5EF4-FFF2-40B4-BE49-F238E27FC236}">
                  <a16:creationId xmlns:a16="http://schemas.microsoft.com/office/drawing/2014/main" id="{A87BF527-DF3F-425A-B6ED-92717692AEE4}"/>
                </a:ext>
              </a:extLst>
            </p:cNvPr>
            <p:cNvSpPr/>
            <p:nvPr/>
          </p:nvSpPr>
          <p:spPr bwMode="auto">
            <a:xfrm rot="908242">
              <a:off x="4461930" y="1914792"/>
              <a:ext cx="589352" cy="496220"/>
            </a:xfrm>
            <a:prstGeom prst="arc">
              <a:avLst>
                <a:gd name="adj1" fmla="val 12146149"/>
                <a:gd name="adj2" fmla="val 1522737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Line 397">
              <a:extLst>
                <a:ext uri="{FF2B5EF4-FFF2-40B4-BE49-F238E27FC236}">
                  <a16:creationId xmlns:a16="http://schemas.microsoft.com/office/drawing/2014/main" id="{C3A0D9BC-AD1A-440F-8503-E04161D7A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8826" y="1900353"/>
              <a:ext cx="1907963" cy="9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3" name="Text Box 456">
            <a:extLst>
              <a:ext uri="{FF2B5EF4-FFF2-40B4-BE49-F238E27FC236}">
                <a16:creationId xmlns:a16="http://schemas.microsoft.com/office/drawing/2014/main" id="{17D167E3-B4E8-4000-8907-31893A2E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P-25.01.02</a:t>
            </a:r>
          </a:p>
        </p:txBody>
      </p:sp>
      <p:sp>
        <p:nvSpPr>
          <p:cNvPr id="149" name="AutoShape 398">
            <a:extLst>
              <a:ext uri="{FF2B5EF4-FFF2-40B4-BE49-F238E27FC236}">
                <a16:creationId xmlns:a16="http://schemas.microsoft.com/office/drawing/2014/main" id="{AE8D1E89-7A11-473A-9972-19732FE38F8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99917" y="1213072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77" name="Group 428">
            <a:extLst>
              <a:ext uri="{FF2B5EF4-FFF2-40B4-BE49-F238E27FC236}">
                <a16:creationId xmlns:a16="http://schemas.microsoft.com/office/drawing/2014/main" id="{34EB8730-BCDA-4835-99F4-35016A3C0282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1865254" y="972994"/>
            <a:ext cx="358775" cy="561975"/>
            <a:chOff x="2820" y="264"/>
            <a:chExt cx="420" cy="1452"/>
          </a:xfrm>
        </p:grpSpPr>
        <p:sp>
          <p:nvSpPr>
            <p:cNvPr id="178" name="Line 429">
              <a:extLst>
                <a:ext uri="{FF2B5EF4-FFF2-40B4-BE49-F238E27FC236}">
                  <a16:creationId xmlns:a16="http://schemas.microsoft.com/office/drawing/2014/main" id="{EB064B65-57E1-43CA-A40C-A18FCB27F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9" name="Group 430">
              <a:extLst>
                <a:ext uri="{FF2B5EF4-FFF2-40B4-BE49-F238E27FC236}">
                  <a16:creationId xmlns:a16="http://schemas.microsoft.com/office/drawing/2014/main" id="{35AD450C-9607-4CE9-A55E-C52A2E99A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0" name="Group 431">
                <a:extLst>
                  <a:ext uri="{FF2B5EF4-FFF2-40B4-BE49-F238E27FC236}">
                    <a16:creationId xmlns:a16="http://schemas.microsoft.com/office/drawing/2014/main" id="{0A00D51B-C06E-4AEC-B417-B9CA094A8C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3" name="Group 432">
                  <a:extLst>
                    <a:ext uri="{FF2B5EF4-FFF2-40B4-BE49-F238E27FC236}">
                      <a16:creationId xmlns:a16="http://schemas.microsoft.com/office/drawing/2014/main" id="{6149C209-01DF-4AA9-98AF-F8085E5B88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5" name="Group 433">
                    <a:extLst>
                      <a:ext uri="{FF2B5EF4-FFF2-40B4-BE49-F238E27FC236}">
                        <a16:creationId xmlns:a16="http://schemas.microsoft.com/office/drawing/2014/main" id="{28E57CDC-90BB-4CA0-A3A5-9B656D72A3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8" name="Freeform 434">
                      <a:extLst>
                        <a:ext uri="{FF2B5EF4-FFF2-40B4-BE49-F238E27FC236}">
                          <a16:creationId xmlns:a16="http://schemas.microsoft.com/office/drawing/2014/main" id="{3AB5F6A5-CC73-49FC-BBE5-8A3D9D821B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9" name="Freeform 435">
                      <a:extLst>
                        <a:ext uri="{FF2B5EF4-FFF2-40B4-BE49-F238E27FC236}">
                          <a16:creationId xmlns:a16="http://schemas.microsoft.com/office/drawing/2014/main" id="{2254D01A-D7A7-4935-B24F-45DB1C5D76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6" name="Freeform 436">
                    <a:extLst>
                      <a:ext uri="{FF2B5EF4-FFF2-40B4-BE49-F238E27FC236}">
                        <a16:creationId xmlns:a16="http://schemas.microsoft.com/office/drawing/2014/main" id="{ED969D3A-1B7D-4F64-985E-A50CA3714E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7" name="Freeform 437">
                    <a:extLst>
                      <a:ext uri="{FF2B5EF4-FFF2-40B4-BE49-F238E27FC236}">
                        <a16:creationId xmlns:a16="http://schemas.microsoft.com/office/drawing/2014/main" id="{B0D63B82-5E4C-4DE6-B448-F4758158FB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4" name="Line 438">
                  <a:extLst>
                    <a:ext uri="{FF2B5EF4-FFF2-40B4-BE49-F238E27FC236}">
                      <a16:creationId xmlns:a16="http://schemas.microsoft.com/office/drawing/2014/main" id="{227CC6D2-4DCE-4CFA-9D7F-5FDFC9B70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1" name="AutoShape 439">
                <a:extLst>
                  <a:ext uri="{FF2B5EF4-FFF2-40B4-BE49-F238E27FC236}">
                    <a16:creationId xmlns:a16="http://schemas.microsoft.com/office/drawing/2014/main" id="{3552B362-61D8-451A-A574-6ECA23577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2" name="Line 440">
                <a:extLst>
                  <a:ext uri="{FF2B5EF4-FFF2-40B4-BE49-F238E27FC236}">
                    <a16:creationId xmlns:a16="http://schemas.microsoft.com/office/drawing/2014/main" id="{29F4DC8F-DA28-4A75-864D-D67F6FA3A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3" name="AutoShape 487">
            <a:extLst>
              <a:ext uri="{FF2B5EF4-FFF2-40B4-BE49-F238E27FC236}">
                <a16:creationId xmlns:a16="http://schemas.microsoft.com/office/drawing/2014/main" id="{3246C1B2-BFC6-4F2C-8CC9-EDF04B3AAE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598865" y="1170128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23" name="Group 546">
            <a:extLst>
              <a:ext uri="{FF2B5EF4-FFF2-40B4-BE49-F238E27FC236}">
                <a16:creationId xmlns:a16="http://schemas.microsoft.com/office/drawing/2014/main" id="{71936E09-FD94-4FBC-B17D-AEAA01A689AB}"/>
              </a:ext>
            </a:extLst>
          </p:cNvPr>
          <p:cNvGrpSpPr>
            <a:grpSpLocks/>
          </p:cNvGrpSpPr>
          <p:nvPr/>
        </p:nvGrpSpPr>
        <p:grpSpPr bwMode="auto">
          <a:xfrm rot="11410583" flipH="1">
            <a:off x="4687294" y="1958566"/>
            <a:ext cx="755650" cy="296862"/>
            <a:chOff x="4875" y="7237"/>
            <a:chExt cx="4230" cy="1883"/>
          </a:xfrm>
        </p:grpSpPr>
        <p:sp>
          <p:nvSpPr>
            <p:cNvPr id="224" name="Arc 547">
              <a:extLst>
                <a:ext uri="{FF2B5EF4-FFF2-40B4-BE49-F238E27FC236}">
                  <a16:creationId xmlns:a16="http://schemas.microsoft.com/office/drawing/2014/main" id="{FDAB594C-DDA8-4503-A154-B5567F5D5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AutoShape 548">
              <a:extLst>
                <a:ext uri="{FF2B5EF4-FFF2-40B4-BE49-F238E27FC236}">
                  <a16:creationId xmlns:a16="http://schemas.microsoft.com/office/drawing/2014/main" id="{F2255B3F-E560-478B-A894-81569E3E5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226" name="Group 549">
            <a:extLst>
              <a:ext uri="{FF2B5EF4-FFF2-40B4-BE49-F238E27FC236}">
                <a16:creationId xmlns:a16="http://schemas.microsoft.com/office/drawing/2014/main" id="{53A66C78-8FA2-4DC0-B74F-71264BE4EE1D}"/>
              </a:ext>
            </a:extLst>
          </p:cNvPr>
          <p:cNvGrpSpPr>
            <a:grpSpLocks/>
          </p:cNvGrpSpPr>
          <p:nvPr/>
        </p:nvGrpSpPr>
        <p:grpSpPr bwMode="auto">
          <a:xfrm rot="9403763" flipV="1">
            <a:off x="4216929" y="3598513"/>
            <a:ext cx="823426" cy="397712"/>
            <a:chOff x="4875" y="7237"/>
            <a:chExt cx="4230" cy="1883"/>
          </a:xfrm>
        </p:grpSpPr>
        <p:sp>
          <p:nvSpPr>
            <p:cNvPr id="227" name="Arc 550">
              <a:extLst>
                <a:ext uri="{FF2B5EF4-FFF2-40B4-BE49-F238E27FC236}">
                  <a16:creationId xmlns:a16="http://schemas.microsoft.com/office/drawing/2014/main" id="{6827F7CF-1879-47D4-8329-8EABD8049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8" name="AutoShape 551">
              <a:extLst>
                <a:ext uri="{FF2B5EF4-FFF2-40B4-BE49-F238E27FC236}">
                  <a16:creationId xmlns:a16="http://schemas.microsoft.com/office/drawing/2014/main" id="{9BCEF9E1-87A3-4FF3-8E7D-6A449E1851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245" name="Group 546">
            <a:extLst>
              <a:ext uri="{FF2B5EF4-FFF2-40B4-BE49-F238E27FC236}">
                <a16:creationId xmlns:a16="http://schemas.microsoft.com/office/drawing/2014/main" id="{7D82CF3B-D3D2-47B0-AF0F-FF70DF2E8D16}"/>
              </a:ext>
            </a:extLst>
          </p:cNvPr>
          <p:cNvGrpSpPr>
            <a:grpSpLocks/>
          </p:cNvGrpSpPr>
          <p:nvPr/>
        </p:nvGrpSpPr>
        <p:grpSpPr bwMode="auto">
          <a:xfrm rot="11410583" flipH="1">
            <a:off x="4893153" y="2201792"/>
            <a:ext cx="755650" cy="296862"/>
            <a:chOff x="4875" y="7237"/>
            <a:chExt cx="4230" cy="1883"/>
          </a:xfrm>
        </p:grpSpPr>
        <p:sp>
          <p:nvSpPr>
            <p:cNvPr id="246" name="Arc 547">
              <a:extLst>
                <a:ext uri="{FF2B5EF4-FFF2-40B4-BE49-F238E27FC236}">
                  <a16:creationId xmlns:a16="http://schemas.microsoft.com/office/drawing/2014/main" id="{0FA66A84-5248-4F0A-BEFB-8596FFA7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7" name="AutoShape 548">
              <a:extLst>
                <a:ext uri="{FF2B5EF4-FFF2-40B4-BE49-F238E27FC236}">
                  <a16:creationId xmlns:a16="http://schemas.microsoft.com/office/drawing/2014/main" id="{D8D95CB0-2CEC-4AB6-AB37-C6E69D8EE9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74" name="Text Box 399">
            <a:extLst>
              <a:ext uri="{FF2B5EF4-FFF2-40B4-BE49-F238E27FC236}">
                <a16:creationId xmlns:a16="http://schemas.microsoft.com/office/drawing/2014/main" id="{19FB004D-8460-46A8-8302-B1102F72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43" y="2274961"/>
            <a:ext cx="10350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75" name="Text Box 399">
            <a:extLst>
              <a:ext uri="{FF2B5EF4-FFF2-40B4-BE49-F238E27FC236}">
                <a16:creationId xmlns:a16="http://schemas.microsoft.com/office/drawing/2014/main" id="{D1DD88E2-86C5-4C9F-8680-DD8C6C06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79" y="2590037"/>
            <a:ext cx="1035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76" name="Text Box 399">
            <a:extLst>
              <a:ext uri="{FF2B5EF4-FFF2-40B4-BE49-F238E27FC236}">
                <a16:creationId xmlns:a16="http://schemas.microsoft.com/office/drawing/2014/main" id="{13910100-42B2-436F-A46B-59C2969E9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796" y="2156538"/>
            <a:ext cx="1035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277" name="Text Box 399">
            <a:extLst>
              <a:ext uri="{FF2B5EF4-FFF2-40B4-BE49-F238E27FC236}">
                <a16:creationId xmlns:a16="http://schemas.microsoft.com/office/drawing/2014/main" id="{51B9EE60-7FEB-42DF-B8BE-ACA8045A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497" y="2523926"/>
            <a:ext cx="10350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281" name="Group 428">
            <a:extLst>
              <a:ext uri="{FF2B5EF4-FFF2-40B4-BE49-F238E27FC236}">
                <a16:creationId xmlns:a16="http://schemas.microsoft.com/office/drawing/2014/main" id="{BBB88B6A-96F8-4A0D-8755-3C03B4442977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736381" y="1024030"/>
            <a:ext cx="358775" cy="561975"/>
            <a:chOff x="2820" y="264"/>
            <a:chExt cx="420" cy="1452"/>
          </a:xfrm>
        </p:grpSpPr>
        <p:sp>
          <p:nvSpPr>
            <p:cNvPr id="282" name="Line 429">
              <a:extLst>
                <a:ext uri="{FF2B5EF4-FFF2-40B4-BE49-F238E27FC236}">
                  <a16:creationId xmlns:a16="http://schemas.microsoft.com/office/drawing/2014/main" id="{86968519-ACE5-4310-8BC9-094E2E094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3" name="Group 430">
              <a:extLst>
                <a:ext uri="{FF2B5EF4-FFF2-40B4-BE49-F238E27FC236}">
                  <a16:creationId xmlns:a16="http://schemas.microsoft.com/office/drawing/2014/main" id="{81DB8211-2C94-4480-91EF-FB3222D7F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4" name="Group 431">
                <a:extLst>
                  <a:ext uri="{FF2B5EF4-FFF2-40B4-BE49-F238E27FC236}">
                    <a16:creationId xmlns:a16="http://schemas.microsoft.com/office/drawing/2014/main" id="{EB101CAB-DEB1-4D0A-AD99-C5B11BFBB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7" name="Group 432">
                  <a:extLst>
                    <a:ext uri="{FF2B5EF4-FFF2-40B4-BE49-F238E27FC236}">
                      <a16:creationId xmlns:a16="http://schemas.microsoft.com/office/drawing/2014/main" id="{EF8947B6-BD8F-4D43-99DF-7B544B07E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9" name="Group 433">
                    <a:extLst>
                      <a:ext uri="{FF2B5EF4-FFF2-40B4-BE49-F238E27FC236}">
                        <a16:creationId xmlns:a16="http://schemas.microsoft.com/office/drawing/2014/main" id="{944C60B0-7596-4684-8439-DFBAA576DD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2" name="Freeform 434">
                      <a:extLst>
                        <a:ext uri="{FF2B5EF4-FFF2-40B4-BE49-F238E27FC236}">
                          <a16:creationId xmlns:a16="http://schemas.microsoft.com/office/drawing/2014/main" id="{557BC0B9-6926-4BC2-93CE-EC827109B8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435">
                      <a:extLst>
                        <a:ext uri="{FF2B5EF4-FFF2-40B4-BE49-F238E27FC236}">
                          <a16:creationId xmlns:a16="http://schemas.microsoft.com/office/drawing/2014/main" id="{8E395A8C-462E-4637-847A-FF0F9E37CE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Freeform 436">
                    <a:extLst>
                      <a:ext uri="{FF2B5EF4-FFF2-40B4-BE49-F238E27FC236}">
                        <a16:creationId xmlns:a16="http://schemas.microsoft.com/office/drawing/2014/main" id="{50DCE97A-C845-4993-9A37-06DE8DF94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1" name="Freeform 437">
                    <a:extLst>
                      <a:ext uri="{FF2B5EF4-FFF2-40B4-BE49-F238E27FC236}">
                        <a16:creationId xmlns:a16="http://schemas.microsoft.com/office/drawing/2014/main" id="{12EA440F-308B-4048-BF6B-91A9652F38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8" name="Line 438">
                  <a:extLst>
                    <a:ext uri="{FF2B5EF4-FFF2-40B4-BE49-F238E27FC236}">
                      <a16:creationId xmlns:a16="http://schemas.microsoft.com/office/drawing/2014/main" id="{2F6C519B-BE23-4A31-9E7F-D880E43D3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5" name="AutoShape 439">
                <a:extLst>
                  <a:ext uri="{FF2B5EF4-FFF2-40B4-BE49-F238E27FC236}">
                    <a16:creationId xmlns:a16="http://schemas.microsoft.com/office/drawing/2014/main" id="{0E525166-8CB2-41CE-ADD0-58BEFFBFA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6" name="Line 440">
                <a:extLst>
                  <a:ext uri="{FF2B5EF4-FFF2-40B4-BE49-F238E27FC236}">
                    <a16:creationId xmlns:a16="http://schemas.microsoft.com/office/drawing/2014/main" id="{792C4DA0-E81A-495B-B977-37AA44F9F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95" name="Group 103">
            <a:extLst>
              <a:ext uri="{FF2B5EF4-FFF2-40B4-BE49-F238E27FC236}">
                <a16:creationId xmlns:a16="http://schemas.microsoft.com/office/drawing/2014/main" id="{81A777C1-3BD7-42B8-8FEA-36684A7393CD}"/>
              </a:ext>
            </a:extLst>
          </p:cNvPr>
          <p:cNvGrpSpPr>
            <a:grpSpLocks/>
          </p:cNvGrpSpPr>
          <p:nvPr/>
        </p:nvGrpSpPr>
        <p:grpSpPr bwMode="auto">
          <a:xfrm>
            <a:off x="5269831" y="2883523"/>
            <a:ext cx="838201" cy="733426"/>
            <a:chOff x="1153" y="2042"/>
            <a:chExt cx="528" cy="462"/>
          </a:xfrm>
        </p:grpSpPr>
        <p:grpSp>
          <p:nvGrpSpPr>
            <p:cNvPr id="296" name="Group 98">
              <a:extLst>
                <a:ext uri="{FF2B5EF4-FFF2-40B4-BE49-F238E27FC236}">
                  <a16:creationId xmlns:a16="http://schemas.microsoft.com/office/drawing/2014/main" id="{2D14CE60-B855-43A5-9B5C-280E2AF29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298" name="Line 90">
                <a:extLst>
                  <a:ext uri="{FF2B5EF4-FFF2-40B4-BE49-F238E27FC236}">
                    <a16:creationId xmlns:a16="http://schemas.microsoft.com/office/drawing/2014/main" id="{D09D3E66-3544-46AD-804C-0E01E81A6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9" name="Line 91">
                <a:extLst>
                  <a:ext uri="{FF2B5EF4-FFF2-40B4-BE49-F238E27FC236}">
                    <a16:creationId xmlns:a16="http://schemas.microsoft.com/office/drawing/2014/main" id="{1E233A5C-92C9-4B06-AACB-362DB899A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97" name="Text Box 92">
              <a:extLst>
                <a:ext uri="{FF2B5EF4-FFF2-40B4-BE49-F238E27FC236}">
                  <a16:creationId xmlns:a16="http://schemas.microsoft.com/office/drawing/2014/main" id="{57662175-4D66-44B8-B8AB-2721F9501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grpSp>
        <p:nvGrpSpPr>
          <p:cNvPr id="278" name="Group 549">
            <a:extLst>
              <a:ext uri="{FF2B5EF4-FFF2-40B4-BE49-F238E27FC236}">
                <a16:creationId xmlns:a16="http://schemas.microsoft.com/office/drawing/2014/main" id="{58BA2E5F-EC67-408A-9344-BCF9D1955888}"/>
              </a:ext>
            </a:extLst>
          </p:cNvPr>
          <p:cNvGrpSpPr>
            <a:grpSpLocks/>
          </p:cNvGrpSpPr>
          <p:nvPr/>
        </p:nvGrpSpPr>
        <p:grpSpPr bwMode="auto">
          <a:xfrm rot="15434071" flipV="1">
            <a:off x="2780440" y="2340811"/>
            <a:ext cx="755650" cy="296862"/>
            <a:chOff x="4875" y="7237"/>
            <a:chExt cx="4230" cy="1883"/>
          </a:xfrm>
        </p:grpSpPr>
        <p:sp>
          <p:nvSpPr>
            <p:cNvPr id="294" name="Arc 550">
              <a:extLst>
                <a:ext uri="{FF2B5EF4-FFF2-40B4-BE49-F238E27FC236}">
                  <a16:creationId xmlns:a16="http://schemas.microsoft.com/office/drawing/2014/main" id="{CF31C8C2-A1D6-49F8-AB14-BE672A898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0" name="AutoShape 551">
              <a:extLst>
                <a:ext uri="{FF2B5EF4-FFF2-40B4-BE49-F238E27FC236}">
                  <a16:creationId xmlns:a16="http://schemas.microsoft.com/office/drawing/2014/main" id="{805545B4-DFA4-420D-8978-FB84D573C5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01" name="Group 549">
            <a:extLst>
              <a:ext uri="{FF2B5EF4-FFF2-40B4-BE49-F238E27FC236}">
                <a16:creationId xmlns:a16="http://schemas.microsoft.com/office/drawing/2014/main" id="{D76A797C-3A2E-4EB6-951C-DCB3E049FC30}"/>
              </a:ext>
            </a:extLst>
          </p:cNvPr>
          <p:cNvGrpSpPr>
            <a:grpSpLocks/>
          </p:cNvGrpSpPr>
          <p:nvPr/>
        </p:nvGrpSpPr>
        <p:grpSpPr bwMode="auto">
          <a:xfrm rot="15434071" flipV="1">
            <a:off x="2547564" y="2614563"/>
            <a:ext cx="755650" cy="296863"/>
            <a:chOff x="4875" y="7237"/>
            <a:chExt cx="4230" cy="1883"/>
          </a:xfrm>
        </p:grpSpPr>
        <p:sp>
          <p:nvSpPr>
            <p:cNvPr id="302" name="Arc 550">
              <a:extLst>
                <a:ext uri="{FF2B5EF4-FFF2-40B4-BE49-F238E27FC236}">
                  <a16:creationId xmlns:a16="http://schemas.microsoft.com/office/drawing/2014/main" id="{C0110CB1-861F-431D-9495-8CDDB1D9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utoShape 551">
              <a:extLst>
                <a:ext uri="{FF2B5EF4-FFF2-40B4-BE49-F238E27FC236}">
                  <a16:creationId xmlns:a16="http://schemas.microsoft.com/office/drawing/2014/main" id="{FB19DF0F-E6F9-4BBE-A9A8-6866A7A6EF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04" name="Oval 86">
            <a:extLst>
              <a:ext uri="{FF2B5EF4-FFF2-40B4-BE49-F238E27FC236}">
                <a16:creationId xmlns:a16="http://schemas.microsoft.com/office/drawing/2014/main" id="{819EF5FB-D350-45A2-AA89-D3A6CB36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440" y="1274557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5" name="Text Box 88">
            <a:extLst>
              <a:ext uri="{FF2B5EF4-FFF2-40B4-BE49-F238E27FC236}">
                <a16:creationId xmlns:a16="http://schemas.microsoft.com/office/drawing/2014/main" id="{7D9BF73E-96F6-4BCB-8D05-BCC47BA15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307544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306" name="Text Box 90">
            <a:extLst>
              <a:ext uri="{FF2B5EF4-FFF2-40B4-BE49-F238E27FC236}">
                <a16:creationId xmlns:a16="http://schemas.microsoft.com/office/drawing/2014/main" id="{1DFFCAE1-651F-44AC-925B-08B49147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7" y="1594515"/>
            <a:ext cx="29844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两个</a:t>
            </a:r>
            <a:r>
              <a:rPr lang="de-DE" altLang="de-DE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位滚在直线段的中间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¼ rolls centered on middle of the line.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307" name="Oval 101">
            <a:extLst>
              <a:ext uri="{FF2B5EF4-FFF2-40B4-BE49-F238E27FC236}">
                <a16:creationId xmlns:a16="http://schemas.microsoft.com/office/drawing/2014/main" id="{8A990955-64C0-41F2-9F30-F05F6FC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656" y="114094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08" name="Text Box 92">
            <a:extLst>
              <a:ext uri="{FF2B5EF4-FFF2-40B4-BE49-F238E27FC236}">
                <a16:creationId xmlns:a16="http://schemas.microsoft.com/office/drawing/2014/main" id="{337FB03D-0925-45F7-B4E1-AC18AA08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141" y="2515133"/>
            <a:ext cx="29051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FF"/>
                </a:solidFill>
              </a:rPr>
              <a:t>两个</a:t>
            </a:r>
            <a:r>
              <a:rPr lang="en-US" altLang="zh-CN" sz="1600" b="1" dirty="0">
                <a:solidFill>
                  <a:srgbClr val="0000FF"/>
                </a:solidFill>
              </a:rPr>
              <a:t>¼</a:t>
            </a:r>
            <a:r>
              <a:rPr lang="zh-CN" altLang="en-US" sz="1600" b="1" dirty="0">
                <a:solidFill>
                  <a:srgbClr val="0000FF"/>
                </a:solidFill>
              </a:rPr>
              <a:t>位滚之间的线段必须短且长度易于辨识。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GB" altLang="de-DE" sz="1200" b="1" dirty="0">
                <a:solidFill>
                  <a:srgbClr val="0000FF"/>
                </a:solidFill>
              </a:rPr>
              <a:t>Lines between part rolls must be short and of recognisable length.</a:t>
            </a:r>
            <a:endParaRPr lang="en-GB" altLang="de-DE" sz="1600" b="1" dirty="0">
              <a:solidFill>
                <a:srgbClr val="0000FF"/>
              </a:solidFill>
            </a:endParaRPr>
          </a:p>
        </p:txBody>
      </p:sp>
      <p:sp>
        <p:nvSpPr>
          <p:cNvPr id="309" name="Text Box 90">
            <a:extLst>
              <a:ext uri="{FF2B5EF4-FFF2-40B4-BE49-F238E27FC236}">
                <a16:creationId xmlns:a16="http://schemas.microsoft.com/office/drawing/2014/main" id="{DA46991F-AFF7-4AF9-8352-90FC36AA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947" y="4115191"/>
            <a:ext cx="29845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横滚位于直线段的中间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Roll in the center.</a:t>
            </a:r>
          </a:p>
        </p:txBody>
      </p:sp>
      <p:sp>
        <p:nvSpPr>
          <p:cNvPr id="310" name="Oval 86">
            <a:extLst>
              <a:ext uri="{FF2B5EF4-FFF2-40B4-BE49-F238E27FC236}">
                <a16:creationId xmlns:a16="http://schemas.microsoft.com/office/drawing/2014/main" id="{A93EEFA1-75B8-44FC-B08A-14A9B9B90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737" y="3229949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11" name="Oval 86">
            <a:extLst>
              <a:ext uri="{FF2B5EF4-FFF2-40B4-BE49-F238E27FC236}">
                <a16:creationId xmlns:a16="http://schemas.microsoft.com/office/drawing/2014/main" id="{D2C3FF3D-5E84-4CAC-B39D-7C52F217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60" y="3182411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12" name="Oval 86">
            <a:extLst>
              <a:ext uri="{FF2B5EF4-FFF2-40B4-BE49-F238E27FC236}">
                <a16:creationId xmlns:a16="http://schemas.microsoft.com/office/drawing/2014/main" id="{601CA744-65DC-405E-964B-07567D8E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326" y="1325925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13" name="Oval 101">
            <a:extLst>
              <a:ext uri="{FF2B5EF4-FFF2-40B4-BE49-F238E27FC236}">
                <a16:creationId xmlns:a16="http://schemas.microsoft.com/office/drawing/2014/main" id="{457414EC-BCDD-428A-B463-2A6F7A6EE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300" y="12539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14" name="Oval 101">
            <a:extLst>
              <a:ext uri="{FF2B5EF4-FFF2-40B4-BE49-F238E27FC236}">
                <a16:creationId xmlns:a16="http://schemas.microsoft.com/office/drawing/2014/main" id="{C1C8A4A0-3CCF-4AF9-995F-73BF70AF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943" y="14013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15" name="Oval 101">
            <a:extLst>
              <a:ext uri="{FF2B5EF4-FFF2-40B4-BE49-F238E27FC236}">
                <a16:creationId xmlns:a16="http://schemas.microsoft.com/office/drawing/2014/main" id="{E7B5A31A-A4FA-4812-A563-F5FCF6DA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444" y="235933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16" name="Oval 101">
            <a:extLst>
              <a:ext uri="{FF2B5EF4-FFF2-40B4-BE49-F238E27FC236}">
                <a16:creationId xmlns:a16="http://schemas.microsoft.com/office/drawing/2014/main" id="{B27D1458-D2F1-44CF-814E-BCB818AC8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208" y="381158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17" name="Oval 101">
            <a:extLst>
              <a:ext uri="{FF2B5EF4-FFF2-40B4-BE49-F238E27FC236}">
                <a16:creationId xmlns:a16="http://schemas.microsoft.com/office/drawing/2014/main" id="{E22A4B59-1C97-41C9-A38F-4C929713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447" y="38219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18" name="Oval 101">
            <a:extLst>
              <a:ext uri="{FF2B5EF4-FFF2-40B4-BE49-F238E27FC236}">
                <a16:creationId xmlns:a16="http://schemas.microsoft.com/office/drawing/2014/main" id="{96930C8F-2D69-4D07-97FF-03F40A3E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860" y="135749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19" name="Oval 101">
            <a:extLst>
              <a:ext uri="{FF2B5EF4-FFF2-40B4-BE49-F238E27FC236}">
                <a16:creationId xmlns:a16="http://schemas.microsoft.com/office/drawing/2014/main" id="{7B2CFDAC-FCB1-40B8-972F-271D68A8F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164" y="233583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20" name="Oval 101">
            <a:extLst>
              <a:ext uri="{FF2B5EF4-FFF2-40B4-BE49-F238E27FC236}">
                <a16:creationId xmlns:a16="http://schemas.microsoft.com/office/drawing/2014/main" id="{64857B61-C051-4C3F-8C74-E7DB3F55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91" y="31606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21" name="Oval 101">
            <a:extLst>
              <a:ext uri="{FF2B5EF4-FFF2-40B4-BE49-F238E27FC236}">
                <a16:creationId xmlns:a16="http://schemas.microsoft.com/office/drawing/2014/main" id="{EC5CEF58-EF6F-4137-A362-C00DC4EF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919" y="317622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22" name="Oval 101">
            <a:extLst>
              <a:ext uri="{FF2B5EF4-FFF2-40B4-BE49-F238E27FC236}">
                <a16:creationId xmlns:a16="http://schemas.microsoft.com/office/drawing/2014/main" id="{CD2A279F-5505-4CD3-8CB0-EF33CA0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827" y="377704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B637D81-A6AE-36C9-E12C-57E64C24A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201613"/>
            <a:ext cx="6762750" cy="4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dirty="0"/>
              <a:t>P-25.01 </a:t>
            </a:r>
            <a:r>
              <a:rPr lang="zh-CN" altLang="en-US" sz="2000" b="1" dirty="0"/>
              <a:t>三角筋斗带滚</a:t>
            </a: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sz="1200" b="1" dirty="0"/>
              <a:t>                      Triangle from Top with two quarter rolls, roll,  quarter rolls</a:t>
            </a:r>
            <a:endParaRPr lang="en-GB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26527231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  <p:bldP spid="306" grpId="0"/>
      <p:bldP spid="308" grpId="0"/>
      <p:bldP spid="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P-25.02.01</a:t>
            </a:r>
          </a:p>
        </p:txBody>
      </p:sp>
      <p:sp>
        <p:nvSpPr>
          <p:cNvPr id="12292" name="Text Box 538">
            <a:extLst>
              <a:ext uri="{FF2B5EF4-FFF2-40B4-BE49-F238E27FC236}">
                <a16:creationId xmlns:a16="http://schemas.microsoft.com/office/drawing/2014/main" id="{88FCE5AE-4A73-4EBB-A2D9-C5A6307B6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531" y="5573140"/>
            <a:ext cx="5161487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/>
              <a:t>倒飞进入，拉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圆弧进入垂直下降直线，做一周横滚，拉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r>
              <a:rPr lang="en-US" sz="1000" b="1" dirty="0"/>
              <a:t>From inverted, pull through a quarter loop into a vertical downline, perform a roll, pull through a quarter loop, exit upright. </a:t>
            </a:r>
            <a:endParaRPr lang="de-DE" sz="1600" b="1" dirty="0"/>
          </a:p>
        </p:txBody>
      </p:sp>
      <p:sp>
        <p:nvSpPr>
          <p:cNvPr id="87580" name="Text Box 540">
            <a:extLst>
              <a:ext uri="{FF2B5EF4-FFF2-40B4-BE49-F238E27FC236}">
                <a16:creationId xmlns:a16="http://schemas.microsoft.com/office/drawing/2014/main" id="{D7244EF9-CAD4-4933-B141-2FF45C6B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082" y="2460396"/>
            <a:ext cx="10585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一周横滚</a:t>
            </a:r>
            <a:endParaRPr lang="de-DE" altLang="de-DE" sz="1600" b="1" dirty="0"/>
          </a:p>
        </p:txBody>
      </p:sp>
      <p:grpSp>
        <p:nvGrpSpPr>
          <p:cNvPr id="12294" name="Group 541">
            <a:extLst>
              <a:ext uri="{FF2B5EF4-FFF2-40B4-BE49-F238E27FC236}">
                <a16:creationId xmlns:a16="http://schemas.microsoft.com/office/drawing/2014/main" id="{0C501DB0-B4C3-422C-BF83-7AA1786899F0}"/>
              </a:ext>
            </a:extLst>
          </p:cNvPr>
          <p:cNvGrpSpPr>
            <a:grpSpLocks/>
          </p:cNvGrpSpPr>
          <p:nvPr/>
        </p:nvGrpSpPr>
        <p:grpSpPr bwMode="auto">
          <a:xfrm rot="3807368" flipV="1">
            <a:off x="7198348" y="2186387"/>
            <a:ext cx="779462" cy="379909"/>
            <a:chOff x="4875" y="7237"/>
            <a:chExt cx="4230" cy="1883"/>
          </a:xfrm>
        </p:grpSpPr>
        <p:sp>
          <p:nvSpPr>
            <p:cNvPr id="12354" name="Arc 542">
              <a:extLst>
                <a:ext uri="{FF2B5EF4-FFF2-40B4-BE49-F238E27FC236}">
                  <a16:creationId xmlns:a16="http://schemas.microsoft.com/office/drawing/2014/main" id="{7942BCD9-50CE-4395-B9EF-84840D64C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5" name="AutoShape 543">
              <a:extLst>
                <a:ext uri="{FF2B5EF4-FFF2-40B4-BE49-F238E27FC236}">
                  <a16:creationId xmlns:a16="http://schemas.microsoft.com/office/drawing/2014/main" id="{5BDBBF0C-E2B4-4A3F-8793-DC6565A8F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295" name="Line 546">
            <a:extLst>
              <a:ext uri="{FF2B5EF4-FFF2-40B4-BE49-F238E27FC236}">
                <a16:creationId xmlns:a16="http://schemas.microsoft.com/office/drawing/2014/main" id="{CCF8822E-F145-40DA-A15C-2B5D06DC91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6" name="Arc 547">
            <a:extLst>
              <a:ext uri="{FF2B5EF4-FFF2-40B4-BE49-F238E27FC236}">
                <a16:creationId xmlns:a16="http://schemas.microsoft.com/office/drawing/2014/main" id="{89A9613A-4216-4A74-95AC-E4085CE27194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7" name="Line 548">
            <a:extLst>
              <a:ext uri="{FF2B5EF4-FFF2-40B4-BE49-F238E27FC236}">
                <a16:creationId xmlns:a16="http://schemas.microsoft.com/office/drawing/2014/main" id="{D6D7C516-E585-4C01-9D97-960A680810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8" name="Arc 550">
            <a:extLst>
              <a:ext uri="{FF2B5EF4-FFF2-40B4-BE49-F238E27FC236}">
                <a16:creationId xmlns:a16="http://schemas.microsoft.com/office/drawing/2014/main" id="{45E3C947-EE67-41B2-B5AD-37910F9B50F4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" name="Line 551">
            <a:extLst>
              <a:ext uri="{FF2B5EF4-FFF2-40B4-BE49-F238E27FC236}">
                <a16:creationId xmlns:a16="http://schemas.microsoft.com/office/drawing/2014/main" id="{09B521E0-46FF-4FC2-8A03-2EB3631AF4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4" name="AutoShape 605">
            <a:extLst>
              <a:ext uri="{FF2B5EF4-FFF2-40B4-BE49-F238E27FC236}">
                <a16:creationId xmlns:a16="http://schemas.microsoft.com/office/drawing/2014/main" id="{017DA6A9-E687-4316-867B-ECC7215B0E6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26188" y="10048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8" name="Group 428">
            <a:extLst>
              <a:ext uri="{FF2B5EF4-FFF2-40B4-BE49-F238E27FC236}">
                <a16:creationId xmlns:a16="http://schemas.microsoft.com/office/drawing/2014/main" id="{A8CEA1BF-7BB5-405F-B0BD-5240D07C4CF4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755884" y="795736"/>
            <a:ext cx="358775" cy="561975"/>
            <a:chOff x="2820" y="264"/>
            <a:chExt cx="420" cy="1452"/>
          </a:xfrm>
        </p:grpSpPr>
        <p:sp>
          <p:nvSpPr>
            <p:cNvPr id="69" name="Line 429">
              <a:extLst>
                <a:ext uri="{FF2B5EF4-FFF2-40B4-BE49-F238E27FC236}">
                  <a16:creationId xmlns:a16="http://schemas.microsoft.com/office/drawing/2014/main" id="{0F180E2D-01A0-42A3-ABEB-321A9536E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0" name="Group 430">
              <a:extLst>
                <a:ext uri="{FF2B5EF4-FFF2-40B4-BE49-F238E27FC236}">
                  <a16:creationId xmlns:a16="http://schemas.microsoft.com/office/drawing/2014/main" id="{0F097475-FA5D-4D65-9014-2B32B548D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" name="Group 431">
                <a:extLst>
                  <a:ext uri="{FF2B5EF4-FFF2-40B4-BE49-F238E27FC236}">
                    <a16:creationId xmlns:a16="http://schemas.microsoft.com/office/drawing/2014/main" id="{9B0DF5AE-1CCD-46A2-8CAE-E02A37B27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4" name="Group 432">
                  <a:extLst>
                    <a:ext uri="{FF2B5EF4-FFF2-40B4-BE49-F238E27FC236}">
                      <a16:creationId xmlns:a16="http://schemas.microsoft.com/office/drawing/2014/main" id="{D9AF6A77-8B90-4674-B686-814F860487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6" name="Group 433">
                    <a:extLst>
                      <a:ext uri="{FF2B5EF4-FFF2-40B4-BE49-F238E27FC236}">
                        <a16:creationId xmlns:a16="http://schemas.microsoft.com/office/drawing/2014/main" id="{69A78683-69B5-4318-8630-9C726C3DED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9" name="Freeform 434">
                      <a:extLst>
                        <a:ext uri="{FF2B5EF4-FFF2-40B4-BE49-F238E27FC236}">
                          <a16:creationId xmlns:a16="http://schemas.microsoft.com/office/drawing/2014/main" id="{37F99D9B-B156-4E0E-9912-4622F8088F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0" name="Freeform 435">
                      <a:extLst>
                        <a:ext uri="{FF2B5EF4-FFF2-40B4-BE49-F238E27FC236}">
                          <a16:creationId xmlns:a16="http://schemas.microsoft.com/office/drawing/2014/main" id="{21C280DF-2E80-4FE4-850C-8E6D569CC8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7" name="Freeform 436">
                    <a:extLst>
                      <a:ext uri="{FF2B5EF4-FFF2-40B4-BE49-F238E27FC236}">
                        <a16:creationId xmlns:a16="http://schemas.microsoft.com/office/drawing/2014/main" id="{273EEABE-AC6F-4BCD-B646-72FD73030D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" name="Freeform 437">
                    <a:extLst>
                      <a:ext uri="{FF2B5EF4-FFF2-40B4-BE49-F238E27FC236}">
                        <a16:creationId xmlns:a16="http://schemas.microsoft.com/office/drawing/2014/main" id="{DCA34141-C5A5-4868-BDB7-2A4A2A251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" name="Line 438">
                  <a:extLst>
                    <a:ext uri="{FF2B5EF4-FFF2-40B4-BE49-F238E27FC236}">
                      <a16:creationId xmlns:a16="http://schemas.microsoft.com/office/drawing/2014/main" id="{CA14A617-851E-4B8C-B1D2-F698A97E6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" name="AutoShape 439">
                <a:extLst>
                  <a:ext uri="{FF2B5EF4-FFF2-40B4-BE49-F238E27FC236}">
                    <a16:creationId xmlns:a16="http://schemas.microsoft.com/office/drawing/2014/main" id="{5654D3A5-6223-4161-A535-EBA633ABE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73" name="Line 440">
                <a:extLst>
                  <a:ext uri="{FF2B5EF4-FFF2-40B4-BE49-F238E27FC236}">
                    <a16:creationId xmlns:a16="http://schemas.microsoft.com/office/drawing/2014/main" id="{78DD542E-AD2A-419C-AB2C-B935670F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1" name="Group 428">
            <a:extLst>
              <a:ext uri="{FF2B5EF4-FFF2-40B4-BE49-F238E27FC236}">
                <a16:creationId xmlns:a16="http://schemas.microsoft.com/office/drawing/2014/main" id="{D7960687-2A64-4AC1-84C5-1CFB6DB7424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7511256" y="1618791"/>
            <a:ext cx="358775" cy="561975"/>
            <a:chOff x="2820" y="264"/>
            <a:chExt cx="420" cy="1452"/>
          </a:xfrm>
        </p:grpSpPr>
        <p:sp>
          <p:nvSpPr>
            <p:cNvPr id="82" name="Line 429">
              <a:extLst>
                <a:ext uri="{FF2B5EF4-FFF2-40B4-BE49-F238E27FC236}">
                  <a16:creationId xmlns:a16="http://schemas.microsoft.com/office/drawing/2014/main" id="{83197449-7BFB-4E8F-AC9B-28579AF9F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3" name="Group 430">
              <a:extLst>
                <a:ext uri="{FF2B5EF4-FFF2-40B4-BE49-F238E27FC236}">
                  <a16:creationId xmlns:a16="http://schemas.microsoft.com/office/drawing/2014/main" id="{ECA4D717-E07E-4AB2-A0E6-B120EAAE5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" name="Group 431">
                <a:extLst>
                  <a:ext uri="{FF2B5EF4-FFF2-40B4-BE49-F238E27FC236}">
                    <a16:creationId xmlns:a16="http://schemas.microsoft.com/office/drawing/2014/main" id="{FD368E67-69ED-4CD8-84E5-A0727824D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7" name="Group 432">
                  <a:extLst>
                    <a:ext uri="{FF2B5EF4-FFF2-40B4-BE49-F238E27FC236}">
                      <a16:creationId xmlns:a16="http://schemas.microsoft.com/office/drawing/2014/main" id="{1AABCD8F-42FD-4DFD-9AEA-5A36CCC1D6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" name="Group 433">
                    <a:extLst>
                      <a:ext uri="{FF2B5EF4-FFF2-40B4-BE49-F238E27FC236}">
                        <a16:creationId xmlns:a16="http://schemas.microsoft.com/office/drawing/2014/main" id="{57C5F591-9EB9-4AE4-92DB-1BC5E805D1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" name="Freeform 434">
                      <a:extLst>
                        <a:ext uri="{FF2B5EF4-FFF2-40B4-BE49-F238E27FC236}">
                          <a16:creationId xmlns:a16="http://schemas.microsoft.com/office/drawing/2014/main" id="{2A33B796-708E-4E08-89EB-510781ACC7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" name="Freeform 435">
                      <a:extLst>
                        <a:ext uri="{FF2B5EF4-FFF2-40B4-BE49-F238E27FC236}">
                          <a16:creationId xmlns:a16="http://schemas.microsoft.com/office/drawing/2014/main" id="{DF15450F-B4A9-43A9-9882-6517A706F4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" name="Freeform 436">
                    <a:extLst>
                      <a:ext uri="{FF2B5EF4-FFF2-40B4-BE49-F238E27FC236}">
                        <a16:creationId xmlns:a16="http://schemas.microsoft.com/office/drawing/2014/main" id="{03149705-1F09-48A1-AEBC-94735FF3C9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Freeform 437">
                    <a:extLst>
                      <a:ext uri="{FF2B5EF4-FFF2-40B4-BE49-F238E27FC236}">
                        <a16:creationId xmlns:a16="http://schemas.microsoft.com/office/drawing/2014/main" id="{64A7A5E4-2891-4796-9FC7-E24E201360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" name="Line 438">
                  <a:extLst>
                    <a:ext uri="{FF2B5EF4-FFF2-40B4-BE49-F238E27FC236}">
                      <a16:creationId xmlns:a16="http://schemas.microsoft.com/office/drawing/2014/main" id="{4A415A6E-C6FD-4E02-9736-93F226720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" name="AutoShape 439">
                <a:extLst>
                  <a:ext uri="{FF2B5EF4-FFF2-40B4-BE49-F238E27FC236}">
                    <a16:creationId xmlns:a16="http://schemas.microsoft.com/office/drawing/2014/main" id="{22A5C78B-1CD3-4FBC-96E9-B0E432255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6" name="Line 440">
                <a:extLst>
                  <a:ext uri="{FF2B5EF4-FFF2-40B4-BE49-F238E27FC236}">
                    <a16:creationId xmlns:a16="http://schemas.microsoft.com/office/drawing/2014/main" id="{BBEA193D-F5AA-41FB-B17F-0E869ADD3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4" name="Group 428">
            <a:extLst>
              <a:ext uri="{FF2B5EF4-FFF2-40B4-BE49-F238E27FC236}">
                <a16:creationId xmlns:a16="http://schemas.microsoft.com/office/drawing/2014/main" id="{FE551007-B4AE-444A-9293-C3B223C9279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7520333" y="2998933"/>
            <a:ext cx="358775" cy="561975"/>
            <a:chOff x="2820" y="264"/>
            <a:chExt cx="420" cy="1452"/>
          </a:xfrm>
        </p:grpSpPr>
        <p:sp>
          <p:nvSpPr>
            <p:cNvPr id="95" name="Line 429">
              <a:extLst>
                <a:ext uri="{FF2B5EF4-FFF2-40B4-BE49-F238E27FC236}">
                  <a16:creationId xmlns:a16="http://schemas.microsoft.com/office/drawing/2014/main" id="{B24999D3-C4A2-43EE-A010-F40B84FB5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6" name="Group 430">
              <a:extLst>
                <a:ext uri="{FF2B5EF4-FFF2-40B4-BE49-F238E27FC236}">
                  <a16:creationId xmlns:a16="http://schemas.microsoft.com/office/drawing/2014/main" id="{CCE7E98E-09BE-4E1C-96AE-652417DA1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7" name="Group 431">
                <a:extLst>
                  <a:ext uri="{FF2B5EF4-FFF2-40B4-BE49-F238E27FC236}">
                    <a16:creationId xmlns:a16="http://schemas.microsoft.com/office/drawing/2014/main" id="{BED4A5BB-F75F-4BF7-8ED3-4DB78B4BE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0" name="Group 432">
                  <a:extLst>
                    <a:ext uri="{FF2B5EF4-FFF2-40B4-BE49-F238E27FC236}">
                      <a16:creationId xmlns:a16="http://schemas.microsoft.com/office/drawing/2014/main" id="{9DAA9564-7E2B-4AF2-AA28-77F485F22C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2" name="Group 433">
                    <a:extLst>
                      <a:ext uri="{FF2B5EF4-FFF2-40B4-BE49-F238E27FC236}">
                        <a16:creationId xmlns:a16="http://schemas.microsoft.com/office/drawing/2014/main" id="{893D9B23-EFF8-4768-AB7C-C024F26B7D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5" name="Freeform 434">
                      <a:extLst>
                        <a:ext uri="{FF2B5EF4-FFF2-40B4-BE49-F238E27FC236}">
                          <a16:creationId xmlns:a16="http://schemas.microsoft.com/office/drawing/2014/main" id="{3AF00D09-FDE1-4FCE-A2A2-E5747E1A7A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Freeform 435">
                      <a:extLst>
                        <a:ext uri="{FF2B5EF4-FFF2-40B4-BE49-F238E27FC236}">
                          <a16:creationId xmlns:a16="http://schemas.microsoft.com/office/drawing/2014/main" id="{E50E943E-E1EF-4BE5-86F6-8A84C77886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3" name="Freeform 436">
                    <a:extLst>
                      <a:ext uri="{FF2B5EF4-FFF2-40B4-BE49-F238E27FC236}">
                        <a16:creationId xmlns:a16="http://schemas.microsoft.com/office/drawing/2014/main" id="{8DC7C69A-EB89-49D7-9E7F-80A91C2C72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" name="Freeform 437">
                    <a:extLst>
                      <a:ext uri="{FF2B5EF4-FFF2-40B4-BE49-F238E27FC236}">
                        <a16:creationId xmlns:a16="http://schemas.microsoft.com/office/drawing/2014/main" id="{9BC7D6DA-7981-461F-B912-0D309304B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1" name="Line 438">
                  <a:extLst>
                    <a:ext uri="{FF2B5EF4-FFF2-40B4-BE49-F238E27FC236}">
                      <a16:creationId xmlns:a16="http://schemas.microsoft.com/office/drawing/2014/main" id="{8C55929B-21BF-48C1-8195-A289129AA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8" name="AutoShape 439">
                <a:extLst>
                  <a:ext uri="{FF2B5EF4-FFF2-40B4-BE49-F238E27FC236}">
                    <a16:creationId xmlns:a16="http://schemas.microsoft.com/office/drawing/2014/main" id="{AC8C612E-73C5-47CD-8FB2-288D1B3BE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9" name="Line 440">
                <a:extLst>
                  <a:ext uri="{FF2B5EF4-FFF2-40B4-BE49-F238E27FC236}">
                    <a16:creationId xmlns:a16="http://schemas.microsoft.com/office/drawing/2014/main" id="{D03A6C32-56D0-40E3-8867-F43026584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7" name="Group 428">
            <a:extLst>
              <a:ext uri="{FF2B5EF4-FFF2-40B4-BE49-F238E27FC236}">
                <a16:creationId xmlns:a16="http://schemas.microsoft.com/office/drawing/2014/main" id="{F533D9EA-79AD-4252-9A33-A2B3E7CFC1CF}"/>
              </a:ext>
            </a:extLst>
          </p:cNvPr>
          <p:cNvGrpSpPr>
            <a:grpSpLocks/>
          </p:cNvGrpSpPr>
          <p:nvPr/>
        </p:nvGrpSpPr>
        <p:grpSpPr bwMode="auto">
          <a:xfrm rot="16380997" flipV="1">
            <a:off x="6300772" y="3892551"/>
            <a:ext cx="358775" cy="561975"/>
            <a:chOff x="2820" y="264"/>
            <a:chExt cx="420" cy="1452"/>
          </a:xfrm>
        </p:grpSpPr>
        <p:sp>
          <p:nvSpPr>
            <p:cNvPr id="108" name="Line 429">
              <a:extLst>
                <a:ext uri="{FF2B5EF4-FFF2-40B4-BE49-F238E27FC236}">
                  <a16:creationId xmlns:a16="http://schemas.microsoft.com/office/drawing/2014/main" id="{573F0550-F053-4F5F-B442-DDDF96DC5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9" name="Group 430">
              <a:extLst>
                <a:ext uri="{FF2B5EF4-FFF2-40B4-BE49-F238E27FC236}">
                  <a16:creationId xmlns:a16="http://schemas.microsoft.com/office/drawing/2014/main" id="{9DE3CA34-3E59-4A2E-A2CE-E9B640830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0" name="Group 431">
                <a:extLst>
                  <a:ext uri="{FF2B5EF4-FFF2-40B4-BE49-F238E27FC236}">
                    <a16:creationId xmlns:a16="http://schemas.microsoft.com/office/drawing/2014/main" id="{E6C75CF7-D7E5-4269-BC76-0CD138C9E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3" name="Group 432">
                  <a:extLst>
                    <a:ext uri="{FF2B5EF4-FFF2-40B4-BE49-F238E27FC236}">
                      <a16:creationId xmlns:a16="http://schemas.microsoft.com/office/drawing/2014/main" id="{E104151C-63C0-4DA1-8E35-C836EDEBCE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5" name="Group 433">
                    <a:extLst>
                      <a:ext uri="{FF2B5EF4-FFF2-40B4-BE49-F238E27FC236}">
                        <a16:creationId xmlns:a16="http://schemas.microsoft.com/office/drawing/2014/main" id="{AF8E88ED-C192-4086-84ED-65F36AF38F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8" name="Freeform 434">
                      <a:extLst>
                        <a:ext uri="{FF2B5EF4-FFF2-40B4-BE49-F238E27FC236}">
                          <a16:creationId xmlns:a16="http://schemas.microsoft.com/office/drawing/2014/main" id="{36B45CCB-0156-4ADF-A408-FE903B9838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" name="Freeform 435">
                      <a:extLst>
                        <a:ext uri="{FF2B5EF4-FFF2-40B4-BE49-F238E27FC236}">
                          <a16:creationId xmlns:a16="http://schemas.microsoft.com/office/drawing/2014/main" id="{37ADE171-6EF3-4987-8295-EE84FB5464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6" name="Freeform 436">
                    <a:extLst>
                      <a:ext uri="{FF2B5EF4-FFF2-40B4-BE49-F238E27FC236}">
                        <a16:creationId xmlns:a16="http://schemas.microsoft.com/office/drawing/2014/main" id="{7F384DB0-EADF-4C13-A032-D8AE94C98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Freeform 437">
                    <a:extLst>
                      <a:ext uri="{FF2B5EF4-FFF2-40B4-BE49-F238E27FC236}">
                        <a16:creationId xmlns:a16="http://schemas.microsoft.com/office/drawing/2014/main" id="{740EFC08-1335-42C0-AE87-165E27C2D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4" name="Line 438">
                  <a:extLst>
                    <a:ext uri="{FF2B5EF4-FFF2-40B4-BE49-F238E27FC236}">
                      <a16:creationId xmlns:a16="http://schemas.microsoft.com/office/drawing/2014/main" id="{C0CDD45A-9355-4475-A7B6-2D165A3192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1" name="AutoShape 439">
                <a:extLst>
                  <a:ext uri="{FF2B5EF4-FFF2-40B4-BE49-F238E27FC236}">
                    <a16:creationId xmlns:a16="http://schemas.microsoft.com/office/drawing/2014/main" id="{276E8DFC-8FB3-4CFC-A3A3-BC6978A26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2" name="Line 440">
                <a:extLst>
                  <a:ext uri="{FF2B5EF4-FFF2-40B4-BE49-F238E27FC236}">
                    <a16:creationId xmlns:a16="http://schemas.microsoft.com/office/drawing/2014/main" id="{136D612C-1A73-40AA-80C7-FA28E7652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0" name="AutoShape 398">
            <a:extLst>
              <a:ext uri="{FF2B5EF4-FFF2-40B4-BE49-F238E27FC236}">
                <a16:creationId xmlns:a16="http://schemas.microsoft.com/office/drawing/2014/main" id="{693C0A8C-8BFF-41B1-B25B-F3C52870EE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99656" y="408305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" name="Rectangle 279">
            <a:extLst>
              <a:ext uri="{FF2B5EF4-FFF2-40B4-BE49-F238E27FC236}">
                <a16:creationId xmlns:a16="http://schemas.microsoft.com/office/drawing/2014/main" id="{6AA35AC0-285B-817A-99A5-6274EA0C6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2" y="212950"/>
            <a:ext cx="3418627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b="1" dirty="0">
                <a:latin typeface="+mn-ea"/>
                <a:cs typeface="Arial" panose="020B0604020202020204" pitchFamily="34" charset="0"/>
              </a:rPr>
              <a:t>P-25.02 </a:t>
            </a:r>
            <a:r>
              <a:rPr lang="zh-CN" altLang="en-US" sz="2000" b="1" dirty="0">
                <a:latin typeface="+mn-ea"/>
                <a:cs typeface="Arial" panose="020B0604020202020204" pitchFamily="34" charset="0"/>
              </a:rPr>
              <a:t>半方筋斗带一周滚</a:t>
            </a:r>
            <a:endParaRPr lang="en-US" altLang="de-DE" sz="1200" b="1" dirty="0">
              <a:latin typeface="+mn-ea"/>
              <a:cs typeface="Arial" panose="020B0604020202020204" pitchFamily="34" charset="0"/>
            </a:endParaRPr>
          </a:p>
          <a:p>
            <a:r>
              <a:rPr lang="en-US" altLang="de-DE" sz="1200" b="1" dirty="0">
                <a:latin typeface="+mn-ea"/>
                <a:cs typeface="Arial" panose="020B0604020202020204" pitchFamily="34" charset="0"/>
              </a:rPr>
              <a:t>                       Half Square Loop with roll</a:t>
            </a:r>
            <a:endParaRPr lang="en-US" altLang="de-DE" sz="4400" dirty="0"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8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P-25.02.02</a:t>
            </a:r>
          </a:p>
        </p:txBody>
      </p:sp>
      <p:grpSp>
        <p:nvGrpSpPr>
          <p:cNvPr id="12294" name="Group 541">
            <a:extLst>
              <a:ext uri="{FF2B5EF4-FFF2-40B4-BE49-F238E27FC236}">
                <a16:creationId xmlns:a16="http://schemas.microsoft.com/office/drawing/2014/main" id="{0C501DB0-B4C3-422C-BF83-7AA1786899F0}"/>
              </a:ext>
            </a:extLst>
          </p:cNvPr>
          <p:cNvGrpSpPr>
            <a:grpSpLocks/>
          </p:cNvGrpSpPr>
          <p:nvPr/>
        </p:nvGrpSpPr>
        <p:grpSpPr bwMode="auto">
          <a:xfrm rot="3807368" flipV="1">
            <a:off x="7145280" y="2190501"/>
            <a:ext cx="779462" cy="379909"/>
            <a:chOff x="4875" y="7237"/>
            <a:chExt cx="4230" cy="1883"/>
          </a:xfrm>
        </p:grpSpPr>
        <p:sp>
          <p:nvSpPr>
            <p:cNvPr id="12354" name="Arc 542">
              <a:extLst>
                <a:ext uri="{FF2B5EF4-FFF2-40B4-BE49-F238E27FC236}">
                  <a16:creationId xmlns:a16="http://schemas.microsoft.com/office/drawing/2014/main" id="{7942BCD9-50CE-4395-B9EF-84840D64C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5" name="AutoShape 543">
              <a:extLst>
                <a:ext uri="{FF2B5EF4-FFF2-40B4-BE49-F238E27FC236}">
                  <a16:creationId xmlns:a16="http://schemas.microsoft.com/office/drawing/2014/main" id="{5BDBBF0C-E2B4-4A3F-8793-DC6565A8F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295" name="Line 546">
            <a:extLst>
              <a:ext uri="{FF2B5EF4-FFF2-40B4-BE49-F238E27FC236}">
                <a16:creationId xmlns:a16="http://schemas.microsoft.com/office/drawing/2014/main" id="{CCF8822E-F145-40DA-A15C-2B5D06DC91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6" name="Arc 547">
            <a:extLst>
              <a:ext uri="{FF2B5EF4-FFF2-40B4-BE49-F238E27FC236}">
                <a16:creationId xmlns:a16="http://schemas.microsoft.com/office/drawing/2014/main" id="{89A9613A-4216-4A74-95AC-E4085CE27194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7" name="Line 548">
            <a:extLst>
              <a:ext uri="{FF2B5EF4-FFF2-40B4-BE49-F238E27FC236}">
                <a16:creationId xmlns:a16="http://schemas.microsoft.com/office/drawing/2014/main" id="{D6D7C516-E585-4C01-9D97-960A680810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8" name="Arc 550">
            <a:extLst>
              <a:ext uri="{FF2B5EF4-FFF2-40B4-BE49-F238E27FC236}">
                <a16:creationId xmlns:a16="http://schemas.microsoft.com/office/drawing/2014/main" id="{45E3C947-EE67-41B2-B5AD-37910F9B50F4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" name="Line 551">
            <a:extLst>
              <a:ext uri="{FF2B5EF4-FFF2-40B4-BE49-F238E27FC236}">
                <a16:creationId xmlns:a16="http://schemas.microsoft.com/office/drawing/2014/main" id="{09B521E0-46FF-4FC2-8A03-2EB3631AF4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4" name="AutoShape 605">
            <a:extLst>
              <a:ext uri="{FF2B5EF4-FFF2-40B4-BE49-F238E27FC236}">
                <a16:creationId xmlns:a16="http://schemas.microsoft.com/office/drawing/2014/main" id="{017DA6A9-E687-4316-867B-ECC7215B0E6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936909" y="101834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8" name="Group 428">
            <a:extLst>
              <a:ext uri="{FF2B5EF4-FFF2-40B4-BE49-F238E27FC236}">
                <a16:creationId xmlns:a16="http://schemas.microsoft.com/office/drawing/2014/main" id="{A8CEA1BF-7BB5-405F-B0BD-5240D07C4CF4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324475" y="814387"/>
            <a:ext cx="358775" cy="561975"/>
            <a:chOff x="2820" y="264"/>
            <a:chExt cx="420" cy="1452"/>
          </a:xfrm>
        </p:grpSpPr>
        <p:sp>
          <p:nvSpPr>
            <p:cNvPr id="69" name="Line 429">
              <a:extLst>
                <a:ext uri="{FF2B5EF4-FFF2-40B4-BE49-F238E27FC236}">
                  <a16:creationId xmlns:a16="http://schemas.microsoft.com/office/drawing/2014/main" id="{0F180E2D-01A0-42A3-ABEB-321A9536E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0" name="Group 430">
              <a:extLst>
                <a:ext uri="{FF2B5EF4-FFF2-40B4-BE49-F238E27FC236}">
                  <a16:creationId xmlns:a16="http://schemas.microsoft.com/office/drawing/2014/main" id="{0F097475-FA5D-4D65-9014-2B32B548D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" name="Group 431">
                <a:extLst>
                  <a:ext uri="{FF2B5EF4-FFF2-40B4-BE49-F238E27FC236}">
                    <a16:creationId xmlns:a16="http://schemas.microsoft.com/office/drawing/2014/main" id="{9B0DF5AE-1CCD-46A2-8CAE-E02A37B272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4" name="Group 432">
                  <a:extLst>
                    <a:ext uri="{FF2B5EF4-FFF2-40B4-BE49-F238E27FC236}">
                      <a16:creationId xmlns:a16="http://schemas.microsoft.com/office/drawing/2014/main" id="{D9AF6A77-8B90-4674-B686-814F860487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6" name="Group 433">
                    <a:extLst>
                      <a:ext uri="{FF2B5EF4-FFF2-40B4-BE49-F238E27FC236}">
                        <a16:creationId xmlns:a16="http://schemas.microsoft.com/office/drawing/2014/main" id="{69A78683-69B5-4318-8630-9C726C3DED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9" name="Freeform 434">
                      <a:extLst>
                        <a:ext uri="{FF2B5EF4-FFF2-40B4-BE49-F238E27FC236}">
                          <a16:creationId xmlns:a16="http://schemas.microsoft.com/office/drawing/2014/main" id="{37F99D9B-B156-4E0E-9912-4622F8088F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0" name="Freeform 435">
                      <a:extLst>
                        <a:ext uri="{FF2B5EF4-FFF2-40B4-BE49-F238E27FC236}">
                          <a16:creationId xmlns:a16="http://schemas.microsoft.com/office/drawing/2014/main" id="{21C280DF-2E80-4FE4-850C-8E6D569CC8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7" name="Freeform 436">
                    <a:extLst>
                      <a:ext uri="{FF2B5EF4-FFF2-40B4-BE49-F238E27FC236}">
                        <a16:creationId xmlns:a16="http://schemas.microsoft.com/office/drawing/2014/main" id="{273EEABE-AC6F-4BCD-B646-72FD73030D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" name="Freeform 437">
                    <a:extLst>
                      <a:ext uri="{FF2B5EF4-FFF2-40B4-BE49-F238E27FC236}">
                        <a16:creationId xmlns:a16="http://schemas.microsoft.com/office/drawing/2014/main" id="{DCA34141-C5A5-4868-BDB7-2A4A2A251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" name="Line 438">
                  <a:extLst>
                    <a:ext uri="{FF2B5EF4-FFF2-40B4-BE49-F238E27FC236}">
                      <a16:creationId xmlns:a16="http://schemas.microsoft.com/office/drawing/2014/main" id="{CA14A617-851E-4B8C-B1D2-F698A97E6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" name="AutoShape 439">
                <a:extLst>
                  <a:ext uri="{FF2B5EF4-FFF2-40B4-BE49-F238E27FC236}">
                    <a16:creationId xmlns:a16="http://schemas.microsoft.com/office/drawing/2014/main" id="{5654D3A5-6223-4161-A535-EBA633ABE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73" name="Line 440">
                <a:extLst>
                  <a:ext uri="{FF2B5EF4-FFF2-40B4-BE49-F238E27FC236}">
                    <a16:creationId xmlns:a16="http://schemas.microsoft.com/office/drawing/2014/main" id="{78DD542E-AD2A-419C-AB2C-B935670F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1" name="Line 548">
            <a:extLst>
              <a:ext uri="{FF2B5EF4-FFF2-40B4-BE49-F238E27FC236}">
                <a16:creationId xmlns:a16="http://schemas.microsoft.com/office/drawing/2014/main" id="{A85021CB-CA55-4BFD-817F-FBBB68BD39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2" name="Group 428">
            <a:extLst>
              <a:ext uri="{FF2B5EF4-FFF2-40B4-BE49-F238E27FC236}">
                <a16:creationId xmlns:a16="http://schemas.microsoft.com/office/drawing/2014/main" id="{DF811E94-5029-43FC-9D52-07135851F83B}"/>
              </a:ext>
            </a:extLst>
          </p:cNvPr>
          <p:cNvGrpSpPr>
            <a:grpSpLocks/>
          </p:cNvGrpSpPr>
          <p:nvPr/>
        </p:nvGrpSpPr>
        <p:grpSpPr bwMode="auto">
          <a:xfrm rot="16380997" flipV="1">
            <a:off x="6300772" y="3892551"/>
            <a:ext cx="358775" cy="561975"/>
            <a:chOff x="2820" y="264"/>
            <a:chExt cx="420" cy="1452"/>
          </a:xfrm>
        </p:grpSpPr>
        <p:sp>
          <p:nvSpPr>
            <p:cNvPr id="43" name="Line 429">
              <a:extLst>
                <a:ext uri="{FF2B5EF4-FFF2-40B4-BE49-F238E27FC236}">
                  <a16:creationId xmlns:a16="http://schemas.microsoft.com/office/drawing/2014/main" id="{CEBBB91E-7547-4542-86A6-B9F2B45AF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4" name="Group 430">
              <a:extLst>
                <a:ext uri="{FF2B5EF4-FFF2-40B4-BE49-F238E27FC236}">
                  <a16:creationId xmlns:a16="http://schemas.microsoft.com/office/drawing/2014/main" id="{73B8C443-3D12-4BBE-946C-569E77F8E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5" name="Group 431">
                <a:extLst>
                  <a:ext uri="{FF2B5EF4-FFF2-40B4-BE49-F238E27FC236}">
                    <a16:creationId xmlns:a16="http://schemas.microsoft.com/office/drawing/2014/main" id="{DCE5CD12-73A5-4DB3-A680-7614E8E8D8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8" name="Group 432">
                  <a:extLst>
                    <a:ext uri="{FF2B5EF4-FFF2-40B4-BE49-F238E27FC236}">
                      <a16:creationId xmlns:a16="http://schemas.microsoft.com/office/drawing/2014/main" id="{56645674-31E9-4CAE-86D3-96AB205724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0" name="Group 433">
                    <a:extLst>
                      <a:ext uri="{FF2B5EF4-FFF2-40B4-BE49-F238E27FC236}">
                        <a16:creationId xmlns:a16="http://schemas.microsoft.com/office/drawing/2014/main" id="{A8C30AAE-E025-4295-9059-BF528CC132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3" name="Freeform 434">
                      <a:extLst>
                        <a:ext uri="{FF2B5EF4-FFF2-40B4-BE49-F238E27FC236}">
                          <a16:creationId xmlns:a16="http://schemas.microsoft.com/office/drawing/2014/main" id="{8A994A14-B7B8-4805-BF73-EA5C8665FA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" name="Freeform 435">
                      <a:extLst>
                        <a:ext uri="{FF2B5EF4-FFF2-40B4-BE49-F238E27FC236}">
                          <a16:creationId xmlns:a16="http://schemas.microsoft.com/office/drawing/2014/main" id="{01109B2E-6981-4284-A81C-D47CFD4522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1" name="Freeform 436">
                    <a:extLst>
                      <a:ext uri="{FF2B5EF4-FFF2-40B4-BE49-F238E27FC236}">
                        <a16:creationId xmlns:a16="http://schemas.microsoft.com/office/drawing/2014/main" id="{E7988F87-2729-486D-9287-76F861D3F6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" name="Freeform 437">
                    <a:extLst>
                      <a:ext uri="{FF2B5EF4-FFF2-40B4-BE49-F238E27FC236}">
                        <a16:creationId xmlns:a16="http://schemas.microsoft.com/office/drawing/2014/main" id="{95E52B42-40CC-4DAE-B8EA-35DA67E5E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" name="Line 438">
                  <a:extLst>
                    <a:ext uri="{FF2B5EF4-FFF2-40B4-BE49-F238E27FC236}">
                      <a16:creationId xmlns:a16="http://schemas.microsoft.com/office/drawing/2014/main" id="{F6670951-A9D7-4FDC-BA33-A848F6EF07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6" name="AutoShape 439">
                <a:extLst>
                  <a:ext uri="{FF2B5EF4-FFF2-40B4-BE49-F238E27FC236}">
                    <a16:creationId xmlns:a16="http://schemas.microsoft.com/office/drawing/2014/main" id="{EE37FF1B-9ED0-4A63-8DDB-EE522969E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7" name="Line 440">
                <a:extLst>
                  <a:ext uri="{FF2B5EF4-FFF2-40B4-BE49-F238E27FC236}">
                    <a16:creationId xmlns:a16="http://schemas.microsoft.com/office/drawing/2014/main" id="{466CDC94-0056-4383-9622-4AE79D1DC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5" name="AutoShape 398">
            <a:extLst>
              <a:ext uri="{FF2B5EF4-FFF2-40B4-BE49-F238E27FC236}">
                <a16:creationId xmlns:a16="http://schemas.microsoft.com/office/drawing/2014/main" id="{D683E8D4-8D69-4209-B898-57E72D3CBC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99656" y="408305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" name="Text Box 89">
            <a:extLst>
              <a:ext uri="{FF2B5EF4-FFF2-40B4-BE49-F238E27FC236}">
                <a16:creationId xmlns:a16="http://schemas.microsoft.com/office/drawing/2014/main" id="{2D20D1A8-7D56-4FB9-9C08-BCCFB2125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004" y="2278520"/>
            <a:ext cx="266767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横滚位于直线段的中间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0000FF"/>
                </a:solidFill>
              </a:rPr>
              <a:t>Roll on middle of the line.</a:t>
            </a:r>
          </a:p>
        </p:txBody>
      </p:sp>
      <p:sp>
        <p:nvSpPr>
          <p:cNvPr id="58" name="Oval 93">
            <a:extLst>
              <a:ext uri="{FF2B5EF4-FFF2-40B4-BE49-F238E27FC236}">
                <a16:creationId xmlns:a16="http://schemas.microsoft.com/office/drawing/2014/main" id="{EE149654-F783-44DB-AEE2-CFF8025E3A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4138" y="1120775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9" name="Oval 93">
            <a:extLst>
              <a:ext uri="{FF2B5EF4-FFF2-40B4-BE49-F238E27FC236}">
                <a16:creationId xmlns:a16="http://schemas.microsoft.com/office/drawing/2014/main" id="{9EB265CD-6E16-4D9F-B79D-DA9860D83E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7691" y="2939469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0" name="Oval 74">
            <a:extLst>
              <a:ext uri="{FF2B5EF4-FFF2-40B4-BE49-F238E27FC236}">
                <a16:creationId xmlns:a16="http://schemas.microsoft.com/office/drawing/2014/main" id="{AD9E49BA-E560-4363-831F-15B61B281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779" y="258629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1" name="Oval 74">
            <a:extLst>
              <a:ext uri="{FF2B5EF4-FFF2-40B4-BE49-F238E27FC236}">
                <a16:creationId xmlns:a16="http://schemas.microsoft.com/office/drawing/2014/main" id="{D7F20086-93A4-4227-81C9-99338E21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101307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2" name="Oval 74">
            <a:extLst>
              <a:ext uri="{FF2B5EF4-FFF2-40B4-BE49-F238E27FC236}">
                <a16:creationId xmlns:a16="http://schemas.microsoft.com/office/drawing/2014/main" id="{800C0EBD-FBA1-47EA-8F68-0F7A6E253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406" y="40575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3" name="Oval 74">
            <a:extLst>
              <a:ext uri="{FF2B5EF4-FFF2-40B4-BE49-F238E27FC236}">
                <a16:creationId xmlns:a16="http://schemas.microsoft.com/office/drawing/2014/main" id="{B9E250FD-B2B8-4954-86D2-5A379186B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954" y="346295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D2516A9E-8779-4DD4-A612-10223B93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160831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" name="Rectangle 279">
            <a:extLst>
              <a:ext uri="{FF2B5EF4-FFF2-40B4-BE49-F238E27FC236}">
                <a16:creationId xmlns:a16="http://schemas.microsoft.com/office/drawing/2014/main" id="{04BBEAC8-411A-54D8-BB3A-17D04619F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2" y="147638"/>
            <a:ext cx="3418627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b="1" dirty="0">
                <a:latin typeface="+mn-ea"/>
                <a:cs typeface="Arial" panose="020B0604020202020204" pitchFamily="34" charset="0"/>
              </a:rPr>
              <a:t>P-25.02 </a:t>
            </a:r>
            <a:r>
              <a:rPr lang="zh-CN" altLang="en-US" sz="2000" b="1" dirty="0">
                <a:latin typeface="+mn-ea"/>
                <a:cs typeface="Arial" panose="020B0604020202020204" pitchFamily="34" charset="0"/>
              </a:rPr>
              <a:t>半方筋斗带一周滚</a:t>
            </a:r>
            <a:endParaRPr lang="en-US" altLang="de-DE" sz="1200" b="1" dirty="0">
              <a:latin typeface="+mn-ea"/>
              <a:cs typeface="Arial" panose="020B0604020202020204" pitchFamily="34" charset="0"/>
            </a:endParaRPr>
          </a:p>
          <a:p>
            <a:r>
              <a:rPr lang="en-US" altLang="de-DE" sz="1200" b="1" dirty="0">
                <a:latin typeface="+mn-ea"/>
                <a:cs typeface="Arial" panose="020B0604020202020204" pitchFamily="34" charset="0"/>
              </a:rPr>
              <a:t>                       Half Square Loop with roll</a:t>
            </a:r>
            <a:endParaRPr lang="en-US" altLang="de-DE" sz="4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Text Box 88">
            <a:extLst>
              <a:ext uri="{FF2B5EF4-FFF2-40B4-BE49-F238E27FC236}">
                <a16:creationId xmlns:a16="http://schemas.microsoft.com/office/drawing/2014/main" id="{2E1491D6-10F0-C34C-F7CE-42D539B2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843" y="3086754"/>
            <a:ext cx="2032000" cy="55399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0000FF"/>
                </a:solidFill>
              </a:rPr>
              <a:t>所有圆角半径相等</a:t>
            </a:r>
            <a:r>
              <a:rPr lang="de-DE" altLang="de-DE" sz="1400" b="1" dirty="0">
                <a:solidFill>
                  <a:srgbClr val="0000FF"/>
                </a:solidFill>
              </a:rPr>
              <a:t>All radii are equal.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1269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8880E90-0C7F-42A8-BE62-B5D397954919}"/>
              </a:ext>
            </a:extLst>
          </p:cNvPr>
          <p:cNvGrpSpPr/>
          <p:nvPr/>
        </p:nvGrpSpPr>
        <p:grpSpPr>
          <a:xfrm>
            <a:off x="2476679" y="1033403"/>
            <a:ext cx="3936350" cy="3037329"/>
            <a:chOff x="2476679" y="1033403"/>
            <a:chExt cx="3936350" cy="3037329"/>
          </a:xfrm>
        </p:grpSpPr>
        <p:sp>
          <p:nvSpPr>
            <p:cNvPr id="120" name="Line 53">
              <a:extLst>
                <a:ext uri="{FF2B5EF4-FFF2-40B4-BE49-F238E27FC236}">
                  <a16:creationId xmlns:a16="http://schemas.microsoft.com/office/drawing/2014/main" id="{25604C70-8882-41A9-86EC-B8C0BBE19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42" y="3941622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46">
              <a:extLst>
                <a:ext uri="{FF2B5EF4-FFF2-40B4-BE49-F238E27FC236}">
                  <a16:creationId xmlns:a16="http://schemas.microsoft.com/office/drawing/2014/main" id="{45171CA6-AAEA-4B30-B8B4-AEB9409C9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3093" y="1151353"/>
              <a:ext cx="994276" cy="1017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47">
              <a:extLst>
                <a:ext uri="{FF2B5EF4-FFF2-40B4-BE49-F238E27FC236}">
                  <a16:creationId xmlns:a16="http://schemas.microsoft.com/office/drawing/2014/main" id="{36DDDE7B-3E48-4D6E-BB4B-3CFBB555DA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20711" y="2783635"/>
              <a:ext cx="1040642" cy="1019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Arc 54">
              <a:extLst>
                <a:ext uri="{FF2B5EF4-FFF2-40B4-BE49-F238E27FC236}">
                  <a16:creationId xmlns:a16="http://schemas.microsoft.com/office/drawing/2014/main" id="{C4A5C82F-0155-4479-89C0-62F0F98FA268}"/>
                </a:ext>
              </a:extLst>
            </p:cNvPr>
            <p:cNvSpPr>
              <a:spLocks/>
            </p:cNvSpPr>
            <p:nvPr/>
          </p:nvSpPr>
          <p:spPr bwMode="auto">
            <a:xfrm rot="15867698" flipH="1" flipV="1">
              <a:off x="4195161" y="3633496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0" name="Line 46">
              <a:extLst>
                <a:ext uri="{FF2B5EF4-FFF2-40B4-BE49-F238E27FC236}">
                  <a16:creationId xmlns:a16="http://schemas.microsoft.com/office/drawing/2014/main" id="{81DAFBD3-FCCD-4199-8109-0D3E34569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704" y="1166592"/>
              <a:ext cx="1028685" cy="9895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1" name="Line 47">
              <a:extLst>
                <a:ext uri="{FF2B5EF4-FFF2-40B4-BE49-F238E27FC236}">
                  <a16:creationId xmlns:a16="http://schemas.microsoft.com/office/drawing/2014/main" id="{9DF9A378-56E0-40B3-9C1D-1EC894068D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2674" y="2818257"/>
              <a:ext cx="1201859" cy="1055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rc 54">
              <a:extLst>
                <a:ext uri="{FF2B5EF4-FFF2-40B4-BE49-F238E27FC236}">
                  <a16:creationId xmlns:a16="http://schemas.microsoft.com/office/drawing/2014/main" id="{AD93B0DA-CBCF-4050-B73D-6488920106F3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4418491" y="3751447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" name="Bogen 2">
              <a:extLst>
                <a:ext uri="{FF2B5EF4-FFF2-40B4-BE49-F238E27FC236}">
                  <a16:creationId xmlns:a16="http://schemas.microsoft.com/office/drawing/2014/main" id="{348001CA-8A00-4B9F-AC67-3C7800AC0A50}"/>
                </a:ext>
              </a:extLst>
            </p:cNvPr>
            <p:cNvSpPr/>
            <p:nvPr/>
          </p:nvSpPr>
          <p:spPr bwMode="auto">
            <a:xfrm rot="21243566">
              <a:off x="5080375" y="2016132"/>
              <a:ext cx="809570" cy="866483"/>
            </a:xfrm>
            <a:prstGeom prst="arc">
              <a:avLst>
                <a:gd name="adj1" fmla="val 19186018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Bogen 307">
              <a:extLst>
                <a:ext uri="{FF2B5EF4-FFF2-40B4-BE49-F238E27FC236}">
                  <a16:creationId xmlns:a16="http://schemas.microsoft.com/office/drawing/2014/main" id="{96CC99C7-A2C0-48C0-B22F-F59D60AED90E}"/>
                </a:ext>
              </a:extLst>
            </p:cNvPr>
            <p:cNvSpPr/>
            <p:nvPr/>
          </p:nvSpPr>
          <p:spPr bwMode="auto">
            <a:xfrm rot="241084" flipH="1">
              <a:off x="3019472" y="2035789"/>
              <a:ext cx="809570" cy="866483"/>
            </a:xfrm>
            <a:prstGeom prst="arc">
              <a:avLst>
                <a:gd name="adj1" fmla="val 19108053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Bogen 308">
              <a:extLst>
                <a:ext uri="{FF2B5EF4-FFF2-40B4-BE49-F238E27FC236}">
                  <a16:creationId xmlns:a16="http://schemas.microsoft.com/office/drawing/2014/main" id="{FF15A683-F99B-4B1D-8160-42AAE54F9A0E}"/>
                </a:ext>
              </a:extLst>
            </p:cNvPr>
            <p:cNvSpPr/>
            <p:nvPr/>
          </p:nvSpPr>
          <p:spPr bwMode="auto">
            <a:xfrm rot="16200000">
              <a:off x="4016672" y="1019312"/>
              <a:ext cx="840286" cy="868467"/>
            </a:xfrm>
            <a:prstGeom prst="arc">
              <a:avLst>
                <a:gd name="adj1" fmla="val 18688105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Line 53">
              <a:extLst>
                <a:ext uri="{FF2B5EF4-FFF2-40B4-BE49-F238E27FC236}">
                  <a16:creationId xmlns:a16="http://schemas.microsoft.com/office/drawing/2014/main" id="{95913D4D-1C55-4E5F-AFAE-6B7DCA911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679" y="4031839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P-25.03.01</a:t>
            </a:r>
          </a:p>
        </p:txBody>
      </p:sp>
      <p:sp>
        <p:nvSpPr>
          <p:cNvPr id="14341" name="Text Box 539">
            <a:extLst>
              <a:ext uri="{FF2B5EF4-FFF2-40B4-BE49-F238E27FC236}">
                <a16:creationId xmlns:a16="http://schemas.microsoft.com/office/drawing/2014/main" id="{4EE1E834-7233-406C-B5F2-4A1E8B3E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142" y="4691545"/>
            <a:ext cx="7116781" cy="15081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/>
              <a:t>正飞进入，通过中线拉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上升直线，做半滚，推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上升直线，做半滚，拉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下降直线，做半滚，推</a:t>
            </a:r>
            <a:r>
              <a:rPr lang="en-US" altLang="zh-CN" sz="1600" b="1" dirty="0"/>
              <a:t>1/4</a:t>
            </a:r>
            <a:r>
              <a:rPr lang="zh-CN" altLang="en-US" sz="1600" b="1" dirty="0"/>
              <a:t>圆弧进入</a:t>
            </a:r>
            <a:r>
              <a:rPr lang="en-US" altLang="zh-CN" sz="1600" b="1" dirty="0"/>
              <a:t>45°</a:t>
            </a:r>
            <a:r>
              <a:rPr lang="zh-CN" altLang="en-US" sz="1600" b="1" dirty="0"/>
              <a:t>下降直线，做半滚，拉</a:t>
            </a:r>
            <a:r>
              <a:rPr lang="en-US" altLang="zh-CN" sz="1600" b="1" dirty="0"/>
              <a:t>1/8</a:t>
            </a:r>
            <a:r>
              <a:rPr lang="zh-CN" altLang="en-US" sz="1600" b="1" dirty="0"/>
              <a:t>圆弧，正飞改出。</a:t>
            </a:r>
            <a:endParaRPr lang="en-US" altLang="zh-CN" sz="1600" b="1" dirty="0"/>
          </a:p>
          <a:p>
            <a:r>
              <a:rPr lang="en-US" sz="1050" b="1" dirty="0"/>
              <a:t>From upright, in the center pull through a one eighth loop into a forty-five degree upline, perform a half roll, push through a quarter loop into a forty-five degree upline, perform a half roll, pull through a quarter loop into a forty-five degree downline, perform a half roll, push through a quarter loop into a forty-five degree downline, perform a half roll, pull through a one eighth loop, exit upright.</a:t>
            </a:r>
            <a:endParaRPr lang="de-DE" sz="1050" b="1" dirty="0"/>
          </a:p>
        </p:txBody>
      </p:sp>
      <p:sp>
        <p:nvSpPr>
          <p:cNvPr id="124" name="AutoShape 81">
            <a:extLst>
              <a:ext uri="{FF2B5EF4-FFF2-40B4-BE49-F238E27FC236}">
                <a16:creationId xmlns:a16="http://schemas.microsoft.com/office/drawing/2014/main" id="{EF53AB0B-64C6-41A9-BD94-F3728B3361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83397" y="3942744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26" name="Group 86">
            <a:extLst>
              <a:ext uri="{FF2B5EF4-FFF2-40B4-BE49-F238E27FC236}">
                <a16:creationId xmlns:a16="http://schemas.microsoft.com/office/drawing/2014/main" id="{A03CBDBC-AFF1-427D-B2F8-EFC0AC2B0015}"/>
              </a:ext>
            </a:extLst>
          </p:cNvPr>
          <p:cNvGrpSpPr>
            <a:grpSpLocks/>
          </p:cNvGrpSpPr>
          <p:nvPr/>
        </p:nvGrpSpPr>
        <p:grpSpPr bwMode="auto">
          <a:xfrm rot="18753919" flipH="1" flipV="1">
            <a:off x="3086761" y="2606761"/>
            <a:ext cx="311101" cy="490425"/>
            <a:chOff x="2820" y="264"/>
            <a:chExt cx="420" cy="1452"/>
          </a:xfrm>
        </p:grpSpPr>
        <p:sp>
          <p:nvSpPr>
            <p:cNvPr id="174" name="Line 87">
              <a:extLst>
                <a:ext uri="{FF2B5EF4-FFF2-40B4-BE49-F238E27FC236}">
                  <a16:creationId xmlns:a16="http://schemas.microsoft.com/office/drawing/2014/main" id="{0D4497C5-DD60-4880-934B-77ABBCCB0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5" name="Group 88">
              <a:extLst>
                <a:ext uri="{FF2B5EF4-FFF2-40B4-BE49-F238E27FC236}">
                  <a16:creationId xmlns:a16="http://schemas.microsoft.com/office/drawing/2014/main" id="{E5C13CA3-83B7-401B-8763-16ED9C2A23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6" name="Group 89">
                <a:extLst>
                  <a:ext uri="{FF2B5EF4-FFF2-40B4-BE49-F238E27FC236}">
                    <a16:creationId xmlns:a16="http://schemas.microsoft.com/office/drawing/2014/main" id="{72FDEE85-738A-4713-8390-5A293E562A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9" name="Group 90">
                  <a:extLst>
                    <a:ext uri="{FF2B5EF4-FFF2-40B4-BE49-F238E27FC236}">
                      <a16:creationId xmlns:a16="http://schemas.microsoft.com/office/drawing/2014/main" id="{EF47370E-C4CD-417B-AF5C-A20277702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1" name="Group 91">
                    <a:extLst>
                      <a:ext uri="{FF2B5EF4-FFF2-40B4-BE49-F238E27FC236}">
                        <a16:creationId xmlns:a16="http://schemas.microsoft.com/office/drawing/2014/main" id="{CE8A32F4-9A79-42E9-8CA3-228428FE08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4" name="Freeform 92">
                      <a:extLst>
                        <a:ext uri="{FF2B5EF4-FFF2-40B4-BE49-F238E27FC236}">
                          <a16:creationId xmlns:a16="http://schemas.microsoft.com/office/drawing/2014/main" id="{F0899C47-68BD-4CFD-9E61-77787DDDC5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5" name="Freeform 93">
                      <a:extLst>
                        <a:ext uri="{FF2B5EF4-FFF2-40B4-BE49-F238E27FC236}">
                          <a16:creationId xmlns:a16="http://schemas.microsoft.com/office/drawing/2014/main" id="{F9675B37-6060-429C-8E0C-2FFB04D5C6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2" name="Freeform 94">
                    <a:extLst>
                      <a:ext uri="{FF2B5EF4-FFF2-40B4-BE49-F238E27FC236}">
                        <a16:creationId xmlns:a16="http://schemas.microsoft.com/office/drawing/2014/main" id="{81745976-F0DB-46FC-A5C5-4393DA590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3" name="Freeform 95">
                    <a:extLst>
                      <a:ext uri="{FF2B5EF4-FFF2-40B4-BE49-F238E27FC236}">
                        <a16:creationId xmlns:a16="http://schemas.microsoft.com/office/drawing/2014/main" id="{DCF2C354-D9A2-42D6-9B96-47FA012B9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0" name="Line 96">
                  <a:extLst>
                    <a:ext uri="{FF2B5EF4-FFF2-40B4-BE49-F238E27FC236}">
                      <a16:creationId xmlns:a16="http://schemas.microsoft.com/office/drawing/2014/main" id="{F9AA3858-985A-4562-886F-19ADDDB710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7" name="AutoShape 97">
                <a:extLst>
                  <a:ext uri="{FF2B5EF4-FFF2-40B4-BE49-F238E27FC236}">
                    <a16:creationId xmlns:a16="http://schemas.microsoft.com/office/drawing/2014/main" id="{5D8EDC17-BD26-4EA3-8E1A-7F39E1F5D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78" name="Line 98">
                <a:extLst>
                  <a:ext uri="{FF2B5EF4-FFF2-40B4-BE49-F238E27FC236}">
                    <a16:creationId xmlns:a16="http://schemas.microsoft.com/office/drawing/2014/main" id="{C2870CB2-6B0A-486A-8459-C0471A35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7" name="Group 18">
            <a:extLst>
              <a:ext uri="{FF2B5EF4-FFF2-40B4-BE49-F238E27FC236}">
                <a16:creationId xmlns:a16="http://schemas.microsoft.com/office/drawing/2014/main" id="{96688D1D-0EC3-487F-A1F8-E0ECC627FF7F}"/>
              </a:ext>
            </a:extLst>
          </p:cNvPr>
          <p:cNvGrpSpPr>
            <a:grpSpLocks/>
          </p:cNvGrpSpPr>
          <p:nvPr/>
        </p:nvGrpSpPr>
        <p:grpSpPr bwMode="auto">
          <a:xfrm rot="8309758" flipH="1">
            <a:off x="3779472" y="3365057"/>
            <a:ext cx="311079" cy="490461"/>
            <a:chOff x="2820" y="264"/>
            <a:chExt cx="420" cy="1452"/>
          </a:xfrm>
        </p:grpSpPr>
        <p:sp>
          <p:nvSpPr>
            <p:cNvPr id="162" name="Line 19">
              <a:extLst>
                <a:ext uri="{FF2B5EF4-FFF2-40B4-BE49-F238E27FC236}">
                  <a16:creationId xmlns:a16="http://schemas.microsoft.com/office/drawing/2014/main" id="{AB51D056-06CD-45F9-B100-C756C0B1E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20">
              <a:extLst>
                <a:ext uri="{FF2B5EF4-FFF2-40B4-BE49-F238E27FC236}">
                  <a16:creationId xmlns:a16="http://schemas.microsoft.com/office/drawing/2014/main" id="{0CA6998B-F480-4F83-BA12-47B2A7180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4" name="Group 21">
                <a:extLst>
                  <a:ext uri="{FF2B5EF4-FFF2-40B4-BE49-F238E27FC236}">
                    <a16:creationId xmlns:a16="http://schemas.microsoft.com/office/drawing/2014/main" id="{6170BBB3-80DF-4FB4-90CE-91A5AFB23B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7" name="Group 22">
                  <a:extLst>
                    <a:ext uri="{FF2B5EF4-FFF2-40B4-BE49-F238E27FC236}">
                      <a16:creationId xmlns:a16="http://schemas.microsoft.com/office/drawing/2014/main" id="{FC8C654A-F321-41CB-A585-DB537CB458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9" name="Group 23">
                    <a:extLst>
                      <a:ext uri="{FF2B5EF4-FFF2-40B4-BE49-F238E27FC236}">
                        <a16:creationId xmlns:a16="http://schemas.microsoft.com/office/drawing/2014/main" id="{31358196-C669-464F-ACB4-88CB03B18E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2" name="Freeform 24">
                      <a:extLst>
                        <a:ext uri="{FF2B5EF4-FFF2-40B4-BE49-F238E27FC236}">
                          <a16:creationId xmlns:a16="http://schemas.microsoft.com/office/drawing/2014/main" id="{76299797-A04E-4116-9F86-FF846DA439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25">
                      <a:extLst>
                        <a:ext uri="{FF2B5EF4-FFF2-40B4-BE49-F238E27FC236}">
                          <a16:creationId xmlns:a16="http://schemas.microsoft.com/office/drawing/2014/main" id="{F53968B4-E1BB-442A-BF92-4DBA72FAA1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Freeform 26">
                    <a:extLst>
                      <a:ext uri="{FF2B5EF4-FFF2-40B4-BE49-F238E27FC236}">
                        <a16:creationId xmlns:a16="http://schemas.microsoft.com/office/drawing/2014/main" id="{F9834A45-C6F9-44EF-A5C2-5CB06420FD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" name="Freeform 27">
                    <a:extLst>
                      <a:ext uri="{FF2B5EF4-FFF2-40B4-BE49-F238E27FC236}">
                        <a16:creationId xmlns:a16="http://schemas.microsoft.com/office/drawing/2014/main" id="{04F6126D-A948-4F5E-8362-3C4667EB0F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8" name="Line 28">
                  <a:extLst>
                    <a:ext uri="{FF2B5EF4-FFF2-40B4-BE49-F238E27FC236}">
                      <a16:creationId xmlns:a16="http://schemas.microsoft.com/office/drawing/2014/main" id="{16D14318-457B-4F8D-A20C-8F7A103C6C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5" name="AutoShape 29">
                <a:extLst>
                  <a:ext uri="{FF2B5EF4-FFF2-40B4-BE49-F238E27FC236}">
                    <a16:creationId xmlns:a16="http://schemas.microsoft.com/office/drawing/2014/main" id="{A4343015-DAF5-477A-B188-63AF824C5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66" name="Line 30">
                <a:extLst>
                  <a:ext uri="{FF2B5EF4-FFF2-40B4-BE49-F238E27FC236}">
                    <a16:creationId xmlns:a16="http://schemas.microsoft.com/office/drawing/2014/main" id="{D5A4FC98-F0A4-475A-AB62-C218147CB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0" name="Group 31">
            <a:extLst>
              <a:ext uri="{FF2B5EF4-FFF2-40B4-BE49-F238E27FC236}">
                <a16:creationId xmlns:a16="http://schemas.microsoft.com/office/drawing/2014/main" id="{CC33142D-61B5-40C2-8B61-166538D10DCE}"/>
              </a:ext>
            </a:extLst>
          </p:cNvPr>
          <p:cNvGrpSpPr>
            <a:grpSpLocks/>
          </p:cNvGrpSpPr>
          <p:nvPr/>
        </p:nvGrpSpPr>
        <p:grpSpPr bwMode="auto">
          <a:xfrm rot="2423892" flipH="1" flipV="1">
            <a:off x="3259100" y="1669458"/>
            <a:ext cx="311079" cy="490461"/>
            <a:chOff x="2820" y="264"/>
            <a:chExt cx="420" cy="1452"/>
          </a:xfrm>
        </p:grpSpPr>
        <p:sp>
          <p:nvSpPr>
            <p:cNvPr id="144" name="Line 32">
              <a:extLst>
                <a:ext uri="{FF2B5EF4-FFF2-40B4-BE49-F238E27FC236}">
                  <a16:creationId xmlns:a16="http://schemas.microsoft.com/office/drawing/2014/main" id="{F532A82E-C15B-44CF-8C2A-9B0634381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5" name="Group 33">
              <a:extLst>
                <a:ext uri="{FF2B5EF4-FFF2-40B4-BE49-F238E27FC236}">
                  <a16:creationId xmlns:a16="http://schemas.microsoft.com/office/drawing/2014/main" id="{BCD501C6-A231-47A1-8D78-68F8B607A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6" name="Group 34">
                <a:extLst>
                  <a:ext uri="{FF2B5EF4-FFF2-40B4-BE49-F238E27FC236}">
                    <a16:creationId xmlns:a16="http://schemas.microsoft.com/office/drawing/2014/main" id="{D5D6E78B-3168-4FD9-99C1-E46D99524D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1" name="Group 35">
                  <a:extLst>
                    <a:ext uri="{FF2B5EF4-FFF2-40B4-BE49-F238E27FC236}">
                      <a16:creationId xmlns:a16="http://schemas.microsoft.com/office/drawing/2014/main" id="{373BB62C-579F-4A22-9253-4E542770C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3" name="Group 36">
                    <a:extLst>
                      <a:ext uri="{FF2B5EF4-FFF2-40B4-BE49-F238E27FC236}">
                        <a16:creationId xmlns:a16="http://schemas.microsoft.com/office/drawing/2014/main" id="{A1398AFC-0039-44B3-8B87-1396B548AF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6" name="Freeform 37">
                      <a:extLst>
                        <a:ext uri="{FF2B5EF4-FFF2-40B4-BE49-F238E27FC236}">
                          <a16:creationId xmlns:a16="http://schemas.microsoft.com/office/drawing/2014/main" id="{80A8E04F-3D05-4F4D-AAD2-EBA93551D6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7" name="Freeform 38">
                      <a:extLst>
                        <a:ext uri="{FF2B5EF4-FFF2-40B4-BE49-F238E27FC236}">
                          <a16:creationId xmlns:a16="http://schemas.microsoft.com/office/drawing/2014/main" id="{B1940105-47EC-455C-9B5E-02CF21DD33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4" name="Freeform 39">
                    <a:extLst>
                      <a:ext uri="{FF2B5EF4-FFF2-40B4-BE49-F238E27FC236}">
                        <a16:creationId xmlns:a16="http://schemas.microsoft.com/office/drawing/2014/main" id="{2E20564D-1AA6-4C5F-9E0D-07A7598A8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5" name="Freeform 40">
                    <a:extLst>
                      <a:ext uri="{FF2B5EF4-FFF2-40B4-BE49-F238E27FC236}">
                        <a16:creationId xmlns:a16="http://schemas.microsoft.com/office/drawing/2014/main" id="{0006A2F3-92B1-4798-AA3D-10B2A4D62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Line 41">
                  <a:extLst>
                    <a:ext uri="{FF2B5EF4-FFF2-40B4-BE49-F238E27FC236}">
                      <a16:creationId xmlns:a16="http://schemas.microsoft.com/office/drawing/2014/main" id="{4E5437D3-C433-4157-A453-C4BFD495A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9" name="AutoShape 42">
                <a:extLst>
                  <a:ext uri="{FF2B5EF4-FFF2-40B4-BE49-F238E27FC236}">
                    <a16:creationId xmlns:a16="http://schemas.microsoft.com/office/drawing/2014/main" id="{8559D1EB-9BB9-47A6-BB16-EA925DC37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50" name="Line 43">
                <a:extLst>
                  <a:ext uri="{FF2B5EF4-FFF2-40B4-BE49-F238E27FC236}">
                    <a16:creationId xmlns:a16="http://schemas.microsoft.com/office/drawing/2014/main" id="{FC3B1779-8CE0-434D-9BB1-F9FAA6A42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1" name="Group 18">
            <a:extLst>
              <a:ext uri="{FF2B5EF4-FFF2-40B4-BE49-F238E27FC236}">
                <a16:creationId xmlns:a16="http://schemas.microsoft.com/office/drawing/2014/main" id="{9E4F722F-1817-43A4-9279-719DD73C3857}"/>
              </a:ext>
            </a:extLst>
          </p:cNvPr>
          <p:cNvGrpSpPr>
            <a:grpSpLocks/>
          </p:cNvGrpSpPr>
          <p:nvPr/>
        </p:nvGrpSpPr>
        <p:grpSpPr bwMode="auto">
          <a:xfrm rot="13616168" flipH="1">
            <a:off x="3784893" y="1084404"/>
            <a:ext cx="311101" cy="490426"/>
            <a:chOff x="2820" y="264"/>
            <a:chExt cx="420" cy="1452"/>
          </a:xfrm>
        </p:grpSpPr>
        <p:sp>
          <p:nvSpPr>
            <p:cNvPr id="132" name="Line 19">
              <a:extLst>
                <a:ext uri="{FF2B5EF4-FFF2-40B4-BE49-F238E27FC236}">
                  <a16:creationId xmlns:a16="http://schemas.microsoft.com/office/drawing/2014/main" id="{18C10575-42DB-4C76-AFDD-11E7B425B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3" name="Group 20">
              <a:extLst>
                <a:ext uri="{FF2B5EF4-FFF2-40B4-BE49-F238E27FC236}">
                  <a16:creationId xmlns:a16="http://schemas.microsoft.com/office/drawing/2014/main" id="{1B6A144C-999E-4644-B009-639D732ED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4" name="Group 21">
                <a:extLst>
                  <a:ext uri="{FF2B5EF4-FFF2-40B4-BE49-F238E27FC236}">
                    <a16:creationId xmlns:a16="http://schemas.microsoft.com/office/drawing/2014/main" id="{91AB5101-578E-436F-8EE5-E3D54101D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7" name="Group 22">
                  <a:extLst>
                    <a:ext uri="{FF2B5EF4-FFF2-40B4-BE49-F238E27FC236}">
                      <a16:creationId xmlns:a16="http://schemas.microsoft.com/office/drawing/2014/main" id="{812DC3BA-E52A-4C5A-AF0E-65C47185F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9" name="Group 23">
                    <a:extLst>
                      <a:ext uri="{FF2B5EF4-FFF2-40B4-BE49-F238E27FC236}">
                        <a16:creationId xmlns:a16="http://schemas.microsoft.com/office/drawing/2014/main" id="{5C2CE317-3F61-451F-BACD-49D17662DA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2" name="Freeform 24">
                      <a:extLst>
                        <a:ext uri="{FF2B5EF4-FFF2-40B4-BE49-F238E27FC236}">
                          <a16:creationId xmlns:a16="http://schemas.microsoft.com/office/drawing/2014/main" id="{2FE20AB8-93C4-4CF2-9904-5E54649AF1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3" name="Freeform 25">
                      <a:extLst>
                        <a:ext uri="{FF2B5EF4-FFF2-40B4-BE49-F238E27FC236}">
                          <a16:creationId xmlns:a16="http://schemas.microsoft.com/office/drawing/2014/main" id="{814CAC0C-0D06-4A98-8CE8-D9C3C9D0A4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0" name="Freeform 26">
                    <a:extLst>
                      <a:ext uri="{FF2B5EF4-FFF2-40B4-BE49-F238E27FC236}">
                        <a16:creationId xmlns:a16="http://schemas.microsoft.com/office/drawing/2014/main" id="{7BBF1480-3021-4B20-B8BE-7A7C231B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1" name="Freeform 27">
                    <a:extLst>
                      <a:ext uri="{FF2B5EF4-FFF2-40B4-BE49-F238E27FC236}">
                        <a16:creationId xmlns:a16="http://schemas.microsoft.com/office/drawing/2014/main" id="{5ABB4701-3698-427F-9C26-090235DB6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8" name="Line 28">
                  <a:extLst>
                    <a:ext uri="{FF2B5EF4-FFF2-40B4-BE49-F238E27FC236}">
                      <a16:creationId xmlns:a16="http://schemas.microsoft.com/office/drawing/2014/main" id="{1E3387EA-B0DF-4DC6-B1B9-EC2877FF24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5" name="AutoShape 29">
                <a:extLst>
                  <a:ext uri="{FF2B5EF4-FFF2-40B4-BE49-F238E27FC236}">
                    <a16:creationId xmlns:a16="http://schemas.microsoft.com/office/drawing/2014/main" id="{86226218-2628-408F-A112-B9A3F5E28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6" name="Line 30">
                <a:extLst>
                  <a:ext uri="{FF2B5EF4-FFF2-40B4-BE49-F238E27FC236}">
                    <a16:creationId xmlns:a16="http://schemas.microsoft.com/office/drawing/2014/main" id="{F20F4B5D-65EF-48A5-B178-1FBACD574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4C69DF6-EA73-4906-A806-7B5E6AAB7B22}"/>
              </a:ext>
            </a:extLst>
          </p:cNvPr>
          <p:cNvGrpSpPr/>
          <p:nvPr/>
        </p:nvGrpSpPr>
        <p:grpSpPr>
          <a:xfrm rot="6364966">
            <a:off x="3551113" y="3123172"/>
            <a:ext cx="363957" cy="701627"/>
            <a:chOff x="5307286" y="2854589"/>
            <a:chExt cx="363957" cy="701627"/>
          </a:xfrm>
        </p:grpSpPr>
        <p:sp>
          <p:nvSpPr>
            <p:cNvPr id="306" name="Arc 153">
              <a:extLst>
                <a:ext uri="{FF2B5EF4-FFF2-40B4-BE49-F238E27FC236}">
                  <a16:creationId xmlns:a16="http://schemas.microsoft.com/office/drawing/2014/main" id="{7B125DE2-4E5A-4EDD-9684-D10D1BF65C51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" name="AutoShape 154">
              <a:extLst>
                <a:ext uri="{FF2B5EF4-FFF2-40B4-BE49-F238E27FC236}">
                  <a16:creationId xmlns:a16="http://schemas.microsoft.com/office/drawing/2014/main" id="{5AFA8409-5A2D-4B0D-ABB6-3FD2D4E53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22" name="Group 57">
            <a:extLst>
              <a:ext uri="{FF2B5EF4-FFF2-40B4-BE49-F238E27FC236}">
                <a16:creationId xmlns:a16="http://schemas.microsoft.com/office/drawing/2014/main" id="{B7E6183E-4781-4467-BCBD-18181B3557F9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367889" y="3654429"/>
            <a:ext cx="241500" cy="528251"/>
            <a:chOff x="2940" y="264"/>
            <a:chExt cx="300" cy="1452"/>
          </a:xfrm>
        </p:grpSpPr>
        <p:grpSp>
          <p:nvGrpSpPr>
            <p:cNvPr id="196" name="Group 58">
              <a:extLst>
                <a:ext uri="{FF2B5EF4-FFF2-40B4-BE49-F238E27FC236}">
                  <a16:creationId xmlns:a16="http://schemas.microsoft.com/office/drawing/2014/main" id="{54EAC69D-EA60-448F-9E24-3589143F9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99" name="Group 59">
                <a:extLst>
                  <a:ext uri="{FF2B5EF4-FFF2-40B4-BE49-F238E27FC236}">
                    <a16:creationId xmlns:a16="http://schemas.microsoft.com/office/drawing/2014/main" id="{3495F547-0EEE-4CEF-BEF2-DFA83D7BCD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201" name="Group 60">
                  <a:extLst>
                    <a:ext uri="{FF2B5EF4-FFF2-40B4-BE49-F238E27FC236}">
                      <a16:creationId xmlns:a16="http://schemas.microsoft.com/office/drawing/2014/main" id="{216475F0-62A6-446A-9D60-28D7E9EA49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04" name="Freeform 61">
                    <a:extLst>
                      <a:ext uri="{FF2B5EF4-FFF2-40B4-BE49-F238E27FC236}">
                        <a16:creationId xmlns:a16="http://schemas.microsoft.com/office/drawing/2014/main" id="{866FA4DF-502B-48F0-9844-6574FACED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" name="Freeform 62">
                    <a:extLst>
                      <a:ext uri="{FF2B5EF4-FFF2-40B4-BE49-F238E27FC236}">
                        <a16:creationId xmlns:a16="http://schemas.microsoft.com/office/drawing/2014/main" id="{A915BFA2-8DFB-4906-8224-227B35E00D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2" name="Freeform 63">
                  <a:extLst>
                    <a:ext uri="{FF2B5EF4-FFF2-40B4-BE49-F238E27FC236}">
                      <a16:creationId xmlns:a16="http://schemas.microsoft.com/office/drawing/2014/main" id="{37E19D54-20FD-43CF-BBA2-0628A83E8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3" name="Freeform 64">
                  <a:extLst>
                    <a:ext uri="{FF2B5EF4-FFF2-40B4-BE49-F238E27FC236}">
                      <a16:creationId xmlns:a16="http://schemas.microsoft.com/office/drawing/2014/main" id="{1A86FBDF-47A5-4FC3-AEA4-03DF18E71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0" name="Line 65">
                <a:extLst>
                  <a:ext uri="{FF2B5EF4-FFF2-40B4-BE49-F238E27FC236}">
                    <a16:creationId xmlns:a16="http://schemas.microsoft.com/office/drawing/2014/main" id="{3FB60007-EEDF-4B06-990A-48BEE8C85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7" name="AutoShape 66">
              <a:extLst>
                <a:ext uri="{FF2B5EF4-FFF2-40B4-BE49-F238E27FC236}">
                  <a16:creationId xmlns:a16="http://schemas.microsoft.com/office/drawing/2014/main" id="{78CB10F0-1891-4B45-8619-57347A4F85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8" name="Line 67">
              <a:extLst>
                <a:ext uri="{FF2B5EF4-FFF2-40B4-BE49-F238E27FC236}">
                  <a16:creationId xmlns:a16="http://schemas.microsoft.com/office/drawing/2014/main" id="{47812A70-3A1D-4F71-8211-5870345CC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5" name="AutoShape 82">
            <a:extLst>
              <a:ext uri="{FF2B5EF4-FFF2-40B4-BE49-F238E27FC236}">
                <a16:creationId xmlns:a16="http://schemas.microsoft.com/office/drawing/2014/main" id="{A11450D3-BAC6-4D14-9705-517C7D178E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94602" y="3852977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14" name="Group 57">
            <a:extLst>
              <a:ext uri="{FF2B5EF4-FFF2-40B4-BE49-F238E27FC236}">
                <a16:creationId xmlns:a16="http://schemas.microsoft.com/office/drawing/2014/main" id="{E61E3131-87EC-449A-8E29-45BED019267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2972560" y="3733835"/>
            <a:ext cx="241500" cy="528251"/>
            <a:chOff x="2940" y="264"/>
            <a:chExt cx="300" cy="1452"/>
          </a:xfrm>
        </p:grpSpPr>
        <p:grpSp>
          <p:nvGrpSpPr>
            <p:cNvPr id="315" name="Group 58">
              <a:extLst>
                <a:ext uri="{FF2B5EF4-FFF2-40B4-BE49-F238E27FC236}">
                  <a16:creationId xmlns:a16="http://schemas.microsoft.com/office/drawing/2014/main" id="{7C9305FE-2132-447E-B73F-7089A70F0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8" name="Group 59">
                <a:extLst>
                  <a:ext uri="{FF2B5EF4-FFF2-40B4-BE49-F238E27FC236}">
                    <a16:creationId xmlns:a16="http://schemas.microsoft.com/office/drawing/2014/main" id="{9C47A0A8-DFB7-464E-A482-D80AD51882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0" name="Group 60">
                  <a:extLst>
                    <a:ext uri="{FF2B5EF4-FFF2-40B4-BE49-F238E27FC236}">
                      <a16:creationId xmlns:a16="http://schemas.microsoft.com/office/drawing/2014/main" id="{3D3AE309-CCE8-4050-8298-E0280D662D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3" name="Freeform 61">
                    <a:extLst>
                      <a:ext uri="{FF2B5EF4-FFF2-40B4-BE49-F238E27FC236}">
                        <a16:creationId xmlns:a16="http://schemas.microsoft.com/office/drawing/2014/main" id="{8A711468-C795-4EA8-8AA4-B9927AE95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4" name="Freeform 62">
                    <a:extLst>
                      <a:ext uri="{FF2B5EF4-FFF2-40B4-BE49-F238E27FC236}">
                        <a16:creationId xmlns:a16="http://schemas.microsoft.com/office/drawing/2014/main" id="{11899939-BCB2-433A-B097-BD8F11CB1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1" name="Freeform 63">
                  <a:extLst>
                    <a:ext uri="{FF2B5EF4-FFF2-40B4-BE49-F238E27FC236}">
                      <a16:creationId xmlns:a16="http://schemas.microsoft.com/office/drawing/2014/main" id="{0B86E39F-984E-4779-B882-50FF79EB3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2" name="Freeform 64">
                  <a:extLst>
                    <a:ext uri="{FF2B5EF4-FFF2-40B4-BE49-F238E27FC236}">
                      <a16:creationId xmlns:a16="http://schemas.microsoft.com/office/drawing/2014/main" id="{57DC2C2E-FA69-41E5-A885-90021B174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9" name="Line 65">
                <a:extLst>
                  <a:ext uri="{FF2B5EF4-FFF2-40B4-BE49-F238E27FC236}">
                    <a16:creationId xmlns:a16="http://schemas.microsoft.com/office/drawing/2014/main" id="{A6D08FF0-BAD7-4A2C-9175-6EFB58E2A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6" name="AutoShape 66">
              <a:extLst>
                <a:ext uri="{FF2B5EF4-FFF2-40B4-BE49-F238E27FC236}">
                  <a16:creationId xmlns:a16="http://schemas.microsoft.com/office/drawing/2014/main" id="{5B74B8BA-9E30-41AC-9347-DA950FC0444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7" name="Line 67">
              <a:extLst>
                <a:ext uri="{FF2B5EF4-FFF2-40B4-BE49-F238E27FC236}">
                  <a16:creationId xmlns:a16="http://schemas.microsoft.com/office/drawing/2014/main" id="{50F1DB3B-3348-49B5-B642-831917D4D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405C96B8-6B68-49F6-A1C3-CFBD1DC86A41}"/>
              </a:ext>
            </a:extLst>
          </p:cNvPr>
          <p:cNvGrpSpPr/>
          <p:nvPr/>
        </p:nvGrpSpPr>
        <p:grpSpPr>
          <a:xfrm rot="11414346">
            <a:off x="3278256" y="1427155"/>
            <a:ext cx="363957" cy="701627"/>
            <a:chOff x="5307286" y="2854589"/>
            <a:chExt cx="363957" cy="701627"/>
          </a:xfrm>
        </p:grpSpPr>
        <p:sp>
          <p:nvSpPr>
            <p:cNvPr id="326" name="Arc 153">
              <a:extLst>
                <a:ext uri="{FF2B5EF4-FFF2-40B4-BE49-F238E27FC236}">
                  <a16:creationId xmlns:a16="http://schemas.microsoft.com/office/drawing/2014/main" id="{5430888C-F3FF-499B-9EDC-5CF7A6B881F0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AutoShape 154">
              <a:extLst>
                <a:ext uri="{FF2B5EF4-FFF2-40B4-BE49-F238E27FC236}">
                  <a16:creationId xmlns:a16="http://schemas.microsoft.com/office/drawing/2014/main" id="{6645CB38-F83D-4B44-AA0A-9D0E46611C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44A54220-00EB-4C0B-8784-51B6E0ED1AAC}"/>
              </a:ext>
            </a:extLst>
          </p:cNvPr>
          <p:cNvGrpSpPr/>
          <p:nvPr/>
        </p:nvGrpSpPr>
        <p:grpSpPr>
          <a:xfrm rot="16574988">
            <a:off x="4912378" y="1124586"/>
            <a:ext cx="363957" cy="701627"/>
            <a:chOff x="5307286" y="2854589"/>
            <a:chExt cx="363957" cy="701627"/>
          </a:xfrm>
        </p:grpSpPr>
        <p:sp>
          <p:nvSpPr>
            <p:cNvPr id="329" name="Arc 153">
              <a:extLst>
                <a:ext uri="{FF2B5EF4-FFF2-40B4-BE49-F238E27FC236}">
                  <a16:creationId xmlns:a16="http://schemas.microsoft.com/office/drawing/2014/main" id="{C9A72803-9945-4561-BFC2-986870F6C7F3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0" name="AutoShape 154">
              <a:extLst>
                <a:ext uri="{FF2B5EF4-FFF2-40B4-BE49-F238E27FC236}">
                  <a16:creationId xmlns:a16="http://schemas.microsoft.com/office/drawing/2014/main" id="{7B03A74A-844D-4D34-AA3A-71DB4950E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A8AE197B-9C75-4A39-A16A-448AFCC6A4A0}"/>
              </a:ext>
            </a:extLst>
          </p:cNvPr>
          <p:cNvGrpSpPr/>
          <p:nvPr/>
        </p:nvGrpSpPr>
        <p:grpSpPr>
          <a:xfrm rot="21136465">
            <a:off x="5274591" y="2721162"/>
            <a:ext cx="363957" cy="701627"/>
            <a:chOff x="5307286" y="2854589"/>
            <a:chExt cx="363957" cy="701627"/>
          </a:xfrm>
        </p:grpSpPr>
        <p:sp>
          <p:nvSpPr>
            <p:cNvPr id="332" name="Arc 153">
              <a:extLst>
                <a:ext uri="{FF2B5EF4-FFF2-40B4-BE49-F238E27FC236}">
                  <a16:creationId xmlns:a16="http://schemas.microsoft.com/office/drawing/2014/main" id="{0AF84E44-6758-46B8-B4EB-FE17A728E8EB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" name="AutoShape 154">
              <a:extLst>
                <a:ext uri="{FF2B5EF4-FFF2-40B4-BE49-F238E27FC236}">
                  <a16:creationId xmlns:a16="http://schemas.microsoft.com/office/drawing/2014/main" id="{E3AC24E7-316B-43BE-B386-DA2367ECFB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09" name="Group 18">
            <a:extLst>
              <a:ext uri="{FF2B5EF4-FFF2-40B4-BE49-F238E27FC236}">
                <a16:creationId xmlns:a16="http://schemas.microsoft.com/office/drawing/2014/main" id="{C5ED6771-0095-4FF8-80DB-892A2B8B7617}"/>
              </a:ext>
            </a:extLst>
          </p:cNvPr>
          <p:cNvGrpSpPr>
            <a:grpSpLocks/>
          </p:cNvGrpSpPr>
          <p:nvPr/>
        </p:nvGrpSpPr>
        <p:grpSpPr bwMode="auto">
          <a:xfrm rot="19015255" flipH="1">
            <a:off x="4817404" y="1117503"/>
            <a:ext cx="311101" cy="490426"/>
            <a:chOff x="2820" y="264"/>
            <a:chExt cx="420" cy="1452"/>
          </a:xfrm>
        </p:grpSpPr>
        <p:sp>
          <p:nvSpPr>
            <p:cNvPr id="110" name="Line 19">
              <a:extLst>
                <a:ext uri="{FF2B5EF4-FFF2-40B4-BE49-F238E27FC236}">
                  <a16:creationId xmlns:a16="http://schemas.microsoft.com/office/drawing/2014/main" id="{C7BB10BD-339E-4C73-94BB-EEF7567B0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1" name="Group 20">
              <a:extLst>
                <a:ext uri="{FF2B5EF4-FFF2-40B4-BE49-F238E27FC236}">
                  <a16:creationId xmlns:a16="http://schemas.microsoft.com/office/drawing/2014/main" id="{413D0048-E025-473F-AE25-FC5C8A2D0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2" name="Group 21">
                <a:extLst>
                  <a:ext uri="{FF2B5EF4-FFF2-40B4-BE49-F238E27FC236}">
                    <a16:creationId xmlns:a16="http://schemas.microsoft.com/office/drawing/2014/main" id="{08D75CFE-5D86-4CB8-ABD0-6C7742E82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8" name="Group 22">
                  <a:extLst>
                    <a:ext uri="{FF2B5EF4-FFF2-40B4-BE49-F238E27FC236}">
                      <a16:creationId xmlns:a16="http://schemas.microsoft.com/office/drawing/2014/main" id="{79A31CA3-370F-45DB-9961-E90B0338F5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8" name="Group 23">
                    <a:extLst>
                      <a:ext uri="{FF2B5EF4-FFF2-40B4-BE49-F238E27FC236}">
                        <a16:creationId xmlns:a16="http://schemas.microsoft.com/office/drawing/2014/main" id="{56C09BD2-C5E1-4312-B7A5-E328D6B394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8" name="Freeform 24">
                      <a:extLst>
                        <a:ext uri="{FF2B5EF4-FFF2-40B4-BE49-F238E27FC236}">
                          <a16:creationId xmlns:a16="http://schemas.microsoft.com/office/drawing/2014/main" id="{19ADC69E-6A63-46D6-9AC3-B453E8D0D0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8" name="Freeform 25">
                      <a:extLst>
                        <a:ext uri="{FF2B5EF4-FFF2-40B4-BE49-F238E27FC236}">
                          <a16:creationId xmlns:a16="http://schemas.microsoft.com/office/drawing/2014/main" id="{F800E566-C35A-4D24-B66B-08113C18E8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9" name="Freeform 26">
                    <a:extLst>
                      <a:ext uri="{FF2B5EF4-FFF2-40B4-BE49-F238E27FC236}">
                        <a16:creationId xmlns:a16="http://schemas.microsoft.com/office/drawing/2014/main" id="{4E01A502-FF46-4B87-9318-5F0441D5C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7" name="Freeform 27">
                    <a:extLst>
                      <a:ext uri="{FF2B5EF4-FFF2-40B4-BE49-F238E27FC236}">
                        <a16:creationId xmlns:a16="http://schemas.microsoft.com/office/drawing/2014/main" id="{1CA7D6A2-2B40-4FDD-9E94-E92224EBD4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" name="Line 28">
                  <a:extLst>
                    <a:ext uri="{FF2B5EF4-FFF2-40B4-BE49-F238E27FC236}">
                      <a16:creationId xmlns:a16="http://schemas.microsoft.com/office/drawing/2014/main" id="{B04BE647-FA9D-4BB7-A30E-CF272538E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3" name="AutoShape 29">
                <a:extLst>
                  <a:ext uri="{FF2B5EF4-FFF2-40B4-BE49-F238E27FC236}">
                    <a16:creationId xmlns:a16="http://schemas.microsoft.com/office/drawing/2014/main" id="{F36F7E03-88B9-4E5E-B71A-86270CC4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5" name="Line 30">
                <a:extLst>
                  <a:ext uri="{FF2B5EF4-FFF2-40B4-BE49-F238E27FC236}">
                    <a16:creationId xmlns:a16="http://schemas.microsoft.com/office/drawing/2014/main" id="{EF12DF5E-8203-4964-A367-FDBF4214A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9" name="Group 31">
            <a:extLst>
              <a:ext uri="{FF2B5EF4-FFF2-40B4-BE49-F238E27FC236}">
                <a16:creationId xmlns:a16="http://schemas.microsoft.com/office/drawing/2014/main" id="{44735180-85E3-4F48-B5AD-B2530C2DB162}"/>
              </a:ext>
            </a:extLst>
          </p:cNvPr>
          <p:cNvGrpSpPr>
            <a:grpSpLocks/>
          </p:cNvGrpSpPr>
          <p:nvPr/>
        </p:nvGrpSpPr>
        <p:grpSpPr bwMode="auto">
          <a:xfrm rot="8087527" flipH="1" flipV="1">
            <a:off x="5396691" y="1691855"/>
            <a:ext cx="311079" cy="490461"/>
            <a:chOff x="2820" y="264"/>
            <a:chExt cx="420" cy="1452"/>
          </a:xfrm>
        </p:grpSpPr>
        <p:sp>
          <p:nvSpPr>
            <p:cNvPr id="160" name="Line 32">
              <a:extLst>
                <a:ext uri="{FF2B5EF4-FFF2-40B4-BE49-F238E27FC236}">
                  <a16:creationId xmlns:a16="http://schemas.microsoft.com/office/drawing/2014/main" id="{946BE7A7-82B8-4076-86A6-21AB0AA27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1" name="Group 33">
              <a:extLst>
                <a:ext uri="{FF2B5EF4-FFF2-40B4-BE49-F238E27FC236}">
                  <a16:creationId xmlns:a16="http://schemas.microsoft.com/office/drawing/2014/main" id="{00B45157-B022-4CA0-93AF-1A8D38491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6" name="Group 34">
                <a:extLst>
                  <a:ext uri="{FF2B5EF4-FFF2-40B4-BE49-F238E27FC236}">
                    <a16:creationId xmlns:a16="http://schemas.microsoft.com/office/drawing/2014/main" id="{09B9FD8F-5461-4888-B59B-7EDBFEBF3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9" name="Group 35">
                  <a:extLst>
                    <a:ext uri="{FF2B5EF4-FFF2-40B4-BE49-F238E27FC236}">
                      <a16:creationId xmlns:a16="http://schemas.microsoft.com/office/drawing/2014/main" id="{B42F9BED-B509-4EA2-8931-B78D62E6D4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1" name="Group 36">
                    <a:extLst>
                      <a:ext uri="{FF2B5EF4-FFF2-40B4-BE49-F238E27FC236}">
                        <a16:creationId xmlns:a16="http://schemas.microsoft.com/office/drawing/2014/main" id="{5C947719-727C-4027-AE63-D8D7E33724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4" name="Freeform 37">
                      <a:extLst>
                        <a:ext uri="{FF2B5EF4-FFF2-40B4-BE49-F238E27FC236}">
                          <a16:creationId xmlns:a16="http://schemas.microsoft.com/office/drawing/2014/main" id="{BEE8D518-8703-4661-8E05-F18F6A006F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5" name="Freeform 38">
                      <a:extLst>
                        <a:ext uri="{FF2B5EF4-FFF2-40B4-BE49-F238E27FC236}">
                          <a16:creationId xmlns:a16="http://schemas.microsoft.com/office/drawing/2014/main" id="{80FBB618-C5D7-49D0-A1FA-FB32036688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2" name="Freeform 39">
                    <a:extLst>
                      <a:ext uri="{FF2B5EF4-FFF2-40B4-BE49-F238E27FC236}">
                        <a16:creationId xmlns:a16="http://schemas.microsoft.com/office/drawing/2014/main" id="{D3EC2C1E-3F94-4536-A0EE-1755047EC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" name="Freeform 40">
                    <a:extLst>
                      <a:ext uri="{FF2B5EF4-FFF2-40B4-BE49-F238E27FC236}">
                        <a16:creationId xmlns:a16="http://schemas.microsoft.com/office/drawing/2014/main" id="{15DE9421-878E-4337-B8E6-7E2F2A2674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0" name="Line 41">
                  <a:extLst>
                    <a:ext uri="{FF2B5EF4-FFF2-40B4-BE49-F238E27FC236}">
                      <a16:creationId xmlns:a16="http://schemas.microsoft.com/office/drawing/2014/main" id="{40C31FFD-AAC9-4DC2-B48A-820FC19081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7" name="AutoShape 42">
                <a:extLst>
                  <a:ext uri="{FF2B5EF4-FFF2-40B4-BE49-F238E27FC236}">
                    <a16:creationId xmlns:a16="http://schemas.microsoft.com/office/drawing/2014/main" id="{8A2A3CF2-7C5C-4EC6-9F7A-CEF23EE83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8" name="Line 43">
                <a:extLst>
                  <a:ext uri="{FF2B5EF4-FFF2-40B4-BE49-F238E27FC236}">
                    <a16:creationId xmlns:a16="http://schemas.microsoft.com/office/drawing/2014/main" id="{18B43E84-1157-4D88-88AD-180C6108F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8" name="Group 31">
            <a:extLst>
              <a:ext uri="{FF2B5EF4-FFF2-40B4-BE49-F238E27FC236}">
                <a16:creationId xmlns:a16="http://schemas.microsoft.com/office/drawing/2014/main" id="{CE6D2939-6E59-4C91-86D1-C5ACE27A6DB2}"/>
              </a:ext>
            </a:extLst>
          </p:cNvPr>
          <p:cNvGrpSpPr>
            <a:grpSpLocks/>
          </p:cNvGrpSpPr>
          <p:nvPr/>
        </p:nvGrpSpPr>
        <p:grpSpPr bwMode="auto">
          <a:xfrm rot="13161004" flipH="1" flipV="1">
            <a:off x="5477178" y="2655483"/>
            <a:ext cx="311079" cy="490461"/>
            <a:chOff x="2820" y="264"/>
            <a:chExt cx="420" cy="1452"/>
          </a:xfrm>
        </p:grpSpPr>
        <p:sp>
          <p:nvSpPr>
            <p:cNvPr id="209" name="Line 32">
              <a:extLst>
                <a:ext uri="{FF2B5EF4-FFF2-40B4-BE49-F238E27FC236}">
                  <a16:creationId xmlns:a16="http://schemas.microsoft.com/office/drawing/2014/main" id="{0BAA8E90-C2B1-45F8-A620-252798E9D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33">
              <a:extLst>
                <a:ext uri="{FF2B5EF4-FFF2-40B4-BE49-F238E27FC236}">
                  <a16:creationId xmlns:a16="http://schemas.microsoft.com/office/drawing/2014/main" id="{85EF0D0A-9D43-4B63-B1B9-75053BB46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34">
                <a:extLst>
                  <a:ext uri="{FF2B5EF4-FFF2-40B4-BE49-F238E27FC236}">
                    <a16:creationId xmlns:a16="http://schemas.microsoft.com/office/drawing/2014/main" id="{2D18A11E-E25A-4687-92E2-F76B9BC86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35">
                  <a:extLst>
                    <a:ext uri="{FF2B5EF4-FFF2-40B4-BE49-F238E27FC236}">
                      <a16:creationId xmlns:a16="http://schemas.microsoft.com/office/drawing/2014/main" id="{D2C3EB73-5538-4879-BA02-744FD1130C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36">
                    <a:extLst>
                      <a:ext uri="{FF2B5EF4-FFF2-40B4-BE49-F238E27FC236}">
                        <a16:creationId xmlns:a16="http://schemas.microsoft.com/office/drawing/2014/main" id="{9D165355-BC7E-4B25-A384-FEF7D4D695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37">
                      <a:extLst>
                        <a:ext uri="{FF2B5EF4-FFF2-40B4-BE49-F238E27FC236}">
                          <a16:creationId xmlns:a16="http://schemas.microsoft.com/office/drawing/2014/main" id="{F54CAF94-622F-49A4-82A1-1B23856D61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38">
                      <a:extLst>
                        <a:ext uri="{FF2B5EF4-FFF2-40B4-BE49-F238E27FC236}">
                          <a16:creationId xmlns:a16="http://schemas.microsoft.com/office/drawing/2014/main" id="{FD0A2D21-F636-4079-B98F-8A020D6C57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39">
                    <a:extLst>
                      <a:ext uri="{FF2B5EF4-FFF2-40B4-BE49-F238E27FC236}">
                        <a16:creationId xmlns:a16="http://schemas.microsoft.com/office/drawing/2014/main" id="{C238F4D7-D042-4EF7-9C39-2A6741064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40">
                    <a:extLst>
                      <a:ext uri="{FF2B5EF4-FFF2-40B4-BE49-F238E27FC236}">
                        <a16:creationId xmlns:a16="http://schemas.microsoft.com/office/drawing/2014/main" id="{1B34D65C-3651-4B81-9CA8-A758A7758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41">
                  <a:extLst>
                    <a:ext uri="{FF2B5EF4-FFF2-40B4-BE49-F238E27FC236}">
                      <a16:creationId xmlns:a16="http://schemas.microsoft.com/office/drawing/2014/main" id="{EAD54620-77A6-41D4-8F09-3C594F9877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42">
                <a:extLst>
                  <a:ext uri="{FF2B5EF4-FFF2-40B4-BE49-F238E27FC236}">
                    <a16:creationId xmlns:a16="http://schemas.microsoft.com/office/drawing/2014/main" id="{4719807E-6165-4B43-8B75-4D964B274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13" name="Line 43">
                <a:extLst>
                  <a:ext uri="{FF2B5EF4-FFF2-40B4-BE49-F238E27FC236}">
                    <a16:creationId xmlns:a16="http://schemas.microsoft.com/office/drawing/2014/main" id="{105FD107-202D-4D32-BF2D-A299D306A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1" name="Group 18">
            <a:extLst>
              <a:ext uri="{FF2B5EF4-FFF2-40B4-BE49-F238E27FC236}">
                <a16:creationId xmlns:a16="http://schemas.microsoft.com/office/drawing/2014/main" id="{5AE9FC23-B761-46B9-8C79-95BF54D42050}"/>
              </a:ext>
            </a:extLst>
          </p:cNvPr>
          <p:cNvGrpSpPr>
            <a:grpSpLocks/>
          </p:cNvGrpSpPr>
          <p:nvPr/>
        </p:nvGrpSpPr>
        <p:grpSpPr bwMode="auto">
          <a:xfrm rot="2658455" flipH="1">
            <a:off x="4888812" y="3331946"/>
            <a:ext cx="311079" cy="490461"/>
            <a:chOff x="2820" y="264"/>
            <a:chExt cx="420" cy="1452"/>
          </a:xfrm>
        </p:grpSpPr>
        <p:sp>
          <p:nvSpPr>
            <p:cNvPr id="222" name="Line 19">
              <a:extLst>
                <a:ext uri="{FF2B5EF4-FFF2-40B4-BE49-F238E27FC236}">
                  <a16:creationId xmlns:a16="http://schemas.microsoft.com/office/drawing/2014/main" id="{28DB6E31-31C4-400D-A39F-39FC581D7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3" name="Group 20">
              <a:extLst>
                <a:ext uri="{FF2B5EF4-FFF2-40B4-BE49-F238E27FC236}">
                  <a16:creationId xmlns:a16="http://schemas.microsoft.com/office/drawing/2014/main" id="{C7F16D93-9BBD-4361-8301-EDACEB4C1D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4" name="Group 21">
                <a:extLst>
                  <a:ext uri="{FF2B5EF4-FFF2-40B4-BE49-F238E27FC236}">
                    <a16:creationId xmlns:a16="http://schemas.microsoft.com/office/drawing/2014/main" id="{9D0A2CC2-3C03-4B27-90B8-744745B061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7" name="Group 22">
                  <a:extLst>
                    <a:ext uri="{FF2B5EF4-FFF2-40B4-BE49-F238E27FC236}">
                      <a16:creationId xmlns:a16="http://schemas.microsoft.com/office/drawing/2014/main" id="{B0F1302B-97E1-4E14-A396-8BDBF06B45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9" name="Group 23">
                    <a:extLst>
                      <a:ext uri="{FF2B5EF4-FFF2-40B4-BE49-F238E27FC236}">
                        <a16:creationId xmlns:a16="http://schemas.microsoft.com/office/drawing/2014/main" id="{779FF2D3-E587-4187-99E3-9851065547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2" name="Freeform 24">
                      <a:extLst>
                        <a:ext uri="{FF2B5EF4-FFF2-40B4-BE49-F238E27FC236}">
                          <a16:creationId xmlns:a16="http://schemas.microsoft.com/office/drawing/2014/main" id="{F8B5A8EA-98A7-486C-BE29-FCFE9AB058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" name="Freeform 25">
                      <a:extLst>
                        <a:ext uri="{FF2B5EF4-FFF2-40B4-BE49-F238E27FC236}">
                          <a16:creationId xmlns:a16="http://schemas.microsoft.com/office/drawing/2014/main" id="{83988F61-D016-4096-9EED-17BE77C865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0" name="Freeform 26">
                    <a:extLst>
                      <a:ext uri="{FF2B5EF4-FFF2-40B4-BE49-F238E27FC236}">
                        <a16:creationId xmlns:a16="http://schemas.microsoft.com/office/drawing/2014/main" id="{975EC324-D6FE-45BD-8D94-F95B7BD08A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1" name="Freeform 27">
                    <a:extLst>
                      <a:ext uri="{FF2B5EF4-FFF2-40B4-BE49-F238E27FC236}">
                        <a16:creationId xmlns:a16="http://schemas.microsoft.com/office/drawing/2014/main" id="{24A1B156-766A-4215-81C5-A2D8A6762E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8" name="Line 28">
                  <a:extLst>
                    <a:ext uri="{FF2B5EF4-FFF2-40B4-BE49-F238E27FC236}">
                      <a16:creationId xmlns:a16="http://schemas.microsoft.com/office/drawing/2014/main" id="{A4D560C8-D247-4D32-B0CB-7DBEDDAA6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" name="AutoShape 29">
                <a:extLst>
                  <a:ext uri="{FF2B5EF4-FFF2-40B4-BE49-F238E27FC236}">
                    <a16:creationId xmlns:a16="http://schemas.microsoft.com/office/drawing/2014/main" id="{CFA98BC4-5C98-400E-8ABF-0EE43E753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26" name="Line 30">
                <a:extLst>
                  <a:ext uri="{FF2B5EF4-FFF2-40B4-BE49-F238E27FC236}">
                    <a16:creationId xmlns:a16="http://schemas.microsoft.com/office/drawing/2014/main" id="{03FAA824-4D47-4B56-980C-D59E777D9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4" name="Text Box 540">
            <a:extLst>
              <a:ext uri="{FF2B5EF4-FFF2-40B4-BE49-F238E27FC236}">
                <a16:creationId xmlns:a16="http://schemas.microsoft.com/office/drawing/2014/main" id="{567148CE-3E62-44E8-A42A-94C74C97E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601" y="3365469"/>
            <a:ext cx="605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235" name="Text Box 540">
            <a:extLst>
              <a:ext uri="{FF2B5EF4-FFF2-40B4-BE49-F238E27FC236}">
                <a16:creationId xmlns:a16="http://schemas.microsoft.com/office/drawing/2014/main" id="{3D518B39-916C-4579-B3A3-D2E2E22D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871" y="1242821"/>
            <a:ext cx="7403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236" name="Text Box 540">
            <a:extLst>
              <a:ext uri="{FF2B5EF4-FFF2-40B4-BE49-F238E27FC236}">
                <a16:creationId xmlns:a16="http://schemas.microsoft.com/office/drawing/2014/main" id="{02D2244E-78CF-4C22-956F-374CA779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509" y="1123494"/>
            <a:ext cx="9032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237" name="Text Box 540">
            <a:extLst>
              <a:ext uri="{FF2B5EF4-FFF2-40B4-BE49-F238E27FC236}">
                <a16:creationId xmlns:a16="http://schemas.microsoft.com/office/drawing/2014/main" id="{0F7B4728-1DC5-418E-A259-CCFADB8D1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802" y="3234320"/>
            <a:ext cx="9032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 b="1" dirty="0"/>
              <a:t>半滚</a:t>
            </a:r>
            <a:endParaRPr lang="de-DE" altLang="de-DE" sz="1600" b="1" dirty="0"/>
          </a:p>
        </p:txBody>
      </p:sp>
      <p:sp>
        <p:nvSpPr>
          <p:cNvPr id="2" name="Rectangle 279">
            <a:extLst>
              <a:ext uri="{FF2B5EF4-FFF2-40B4-BE49-F238E27FC236}">
                <a16:creationId xmlns:a16="http://schemas.microsoft.com/office/drawing/2014/main" id="{9F916367-0D68-54B9-8296-3E9E77321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532" y="110736"/>
            <a:ext cx="6336802" cy="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b="1" dirty="0">
                <a:latin typeface="+mn-ea"/>
                <a:cs typeface="Arial" panose="020B0604020202020204" pitchFamily="34" charset="0"/>
              </a:rPr>
              <a:t>P-25.03 </a:t>
            </a:r>
            <a:r>
              <a:rPr lang="zh-CN" altLang="en-US" sz="2000" b="1" dirty="0">
                <a:latin typeface="+mn-ea"/>
                <a:cs typeface="Arial" panose="020B0604020202020204" pitchFamily="34" charset="0"/>
              </a:rPr>
              <a:t>斜方筋斗，四边带半滚</a:t>
            </a:r>
            <a:endParaRPr lang="en-US" sz="1200" b="1" dirty="0">
              <a:latin typeface="+mn-ea"/>
            </a:endParaRPr>
          </a:p>
          <a:p>
            <a:r>
              <a:rPr lang="en-US" sz="1200" b="1" dirty="0">
                <a:latin typeface="+mn-ea"/>
              </a:rPr>
              <a:t>                      Square Loop on corner with half roll, half roll, half roll, half roll</a:t>
            </a:r>
            <a:endParaRPr lang="en-US" altLang="de-DE" sz="28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829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utoUpdateAnimBg="0"/>
      <p:bldP spid="235" grpId="0" autoUpdateAnimBg="0"/>
      <p:bldP spid="236" grpId="0" autoUpdateAnimBg="0"/>
      <p:bldP spid="237" grpId="0" autoUpdateAnimBg="0"/>
    </p:bldLst>
  </p:timing>
</p:sld>
</file>

<file path=ppt/theme/theme1.xml><?xml version="1.0" encoding="utf-8"?>
<a:theme xmlns:a="http://schemas.openxmlformats.org/drawingml/2006/main" name="leer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3A righ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3A lef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3612</Words>
  <Application>Microsoft Office PowerPoint</Application>
  <PresentationFormat>全屏显示(4:3)</PresentationFormat>
  <Paragraphs>393</Paragraphs>
  <Slides>42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Arioso</vt:lpstr>
      <vt:lpstr>Balloon</vt:lpstr>
      <vt:lpstr>CommonBullets</vt:lpstr>
      <vt:lpstr>方正舒体</vt:lpstr>
      <vt:lpstr>楷体</vt:lpstr>
      <vt:lpstr>Arial</vt:lpstr>
      <vt:lpstr>Arial Black</vt:lpstr>
      <vt:lpstr>Brush Script MT</vt:lpstr>
      <vt:lpstr>Calibri</vt:lpstr>
      <vt:lpstr>Times New Roman</vt:lpstr>
      <vt:lpstr>leer</vt:lpstr>
      <vt:lpstr>Standarddesign</vt:lpstr>
      <vt:lpstr>F3A right</vt:lpstr>
      <vt:lpstr>F3A left</vt:lpstr>
      <vt:lpstr>Designer Zeichnung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P-19</dc:title>
  <dc:subject>Figurenbeschreibung</dc:subject>
  <dc:creator>Peter Uhlig</dc:creator>
  <dc:description>Nach einer Idee von Bob Skinner erstellte Präsentation der F3A Figurenfolge P-19</dc:description>
  <cp:lastModifiedBy>Yong Yang</cp:lastModifiedBy>
  <cp:revision>655</cp:revision>
  <dcterms:created xsi:type="dcterms:W3CDTF">2005-02-27T08:44:22Z</dcterms:created>
  <dcterms:modified xsi:type="dcterms:W3CDTF">2023-10-23T11:01:17Z</dcterms:modified>
</cp:coreProperties>
</file>